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20"/>
  </p:notesMasterIdLst>
  <p:sldIdLst>
    <p:sldId id="256" r:id="rId4"/>
    <p:sldId id="298" r:id="rId5"/>
    <p:sldId id="303" r:id="rId6"/>
    <p:sldId id="304" r:id="rId7"/>
    <p:sldId id="320" r:id="rId8"/>
    <p:sldId id="321" r:id="rId9"/>
    <p:sldId id="322" r:id="rId10"/>
    <p:sldId id="327" r:id="rId11"/>
    <p:sldId id="323" r:id="rId12"/>
    <p:sldId id="324" r:id="rId13"/>
    <p:sldId id="328" r:id="rId14"/>
    <p:sldId id="329" r:id="rId15"/>
    <p:sldId id="325" r:id="rId16"/>
    <p:sldId id="306" r:id="rId17"/>
    <p:sldId id="307" r:id="rId18"/>
    <p:sldId id="336" r:id="rId19"/>
  </p:sldIdLst>
  <p:sldSz cx="12192000" cy="6858000"/>
  <p:notesSz cx="6858000" cy="9144000"/>
  <p:embeddedFontLst>
    <p:embeddedFont>
      <p:font typeface="思源黑体 CN Light" panose="020B0300000000000000" pitchFamily="34" charset="-122"/>
      <p:regular r:id="rId24"/>
    </p:embeddedFont>
    <p:embeddedFont>
      <p:font typeface="黑体" panose="02010609060101010101" charset="-122"/>
      <p:regular r:id="rId25"/>
    </p:embeddedFont>
    <p:embeddedFont>
      <p:font typeface="微软雅黑" panose="020B0503020204020204" charset="-122"/>
      <p:regular r:id="rId26"/>
    </p:embeddedFont>
    <p:embeddedFont>
      <p:font typeface="等线" panose="02010600030101010101" charset="-122"/>
      <p:regular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2" autoAdjust="0"/>
    <p:restoredTop sz="94660"/>
  </p:normalViewPr>
  <p:slideViewPr>
    <p:cSldViewPr snapToGrid="0">
      <p:cViewPr>
        <p:scale>
          <a:sx n="66" d="100"/>
          <a:sy n="66" d="100"/>
        </p:scale>
        <p:origin x="378" y="6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gs" Target="tags/tag67.xml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fld id="{A2928CA0-9926-4760-AF62-F72AE79BAC63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fld id="{23A544A1-EF0F-4533-9113-3B4CC8E71F4F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黑体 CN Light" panose="020B0300000000000000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黑体 CN Light" panose="020B0300000000000000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黑体 CN Light" panose="020B0300000000000000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黑体 CN Light" panose="020B0300000000000000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黑体 CN Light" panose="020B03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CDA50-ECE9-4001-95F5-D68590A2CE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游戏机, 食物, 玻璃&#10;&#10;描述已自动生成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" y="4643237"/>
            <a:ext cx="12186577" cy="22195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811" y="4707366"/>
            <a:ext cx="1704191" cy="11098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2614-9DAE-4E5E-A14E-195E9788DD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A6B6-4D4C-48BD-B93A-D1C8504CF2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2614-9DAE-4E5E-A14E-195E9788DD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A6B6-4D4C-48BD-B93A-D1C8504CF2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游戏机, 食物, 玻璃&#10;&#10;描述已自动生成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" y="4643237"/>
            <a:ext cx="12186577" cy="22195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811" y="4707366"/>
            <a:ext cx="1704191" cy="11098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21" descr="0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7"/>
          <a:stretch>
            <a:fillRect/>
          </a:stretch>
        </p:blipFill>
        <p:spPr bwMode="auto">
          <a:xfrm flipH="1" flipV="1">
            <a:off x="0" y="0"/>
            <a:ext cx="12192000" cy="136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1" t="51575" r="14528" b="26038"/>
          <a:stretch>
            <a:fillRect/>
          </a:stretch>
        </p:blipFill>
        <p:spPr>
          <a:xfrm>
            <a:off x="0" y="41397"/>
            <a:ext cx="2061499" cy="13237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2" y="0"/>
            <a:ext cx="1093142" cy="711876"/>
          </a:xfrm>
          <a:prstGeom prst="rect">
            <a:avLst/>
          </a:prstGeom>
        </p:spPr>
      </p:pic>
      <p:cxnSp>
        <p:nvCxnSpPr>
          <p:cNvPr id="11" name="直接连接符 10"/>
          <p:cNvCxnSpPr>
            <a:stCxn id="9" idx="2"/>
          </p:cNvCxnSpPr>
          <p:nvPr userDrawn="1"/>
        </p:nvCxnSpPr>
        <p:spPr>
          <a:xfrm>
            <a:off x="643163" y="711876"/>
            <a:ext cx="1117964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2614-9DAE-4E5E-A14E-195E9788DD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A6B6-4D4C-48BD-B93A-D1C8504CF2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2614-9DAE-4E5E-A14E-195E9788DD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A6B6-4D4C-48BD-B93A-D1C8504CF2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2614-9DAE-4E5E-A14E-195E9788DD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A6B6-4D4C-48BD-B93A-D1C8504CF2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2614-9DAE-4E5E-A14E-195E9788DD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A6B6-4D4C-48BD-B93A-D1C8504CF2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2614-9DAE-4E5E-A14E-195E9788DD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A6B6-4D4C-48BD-B93A-D1C8504CF2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21" descr="0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7"/>
          <a:stretch>
            <a:fillRect/>
          </a:stretch>
        </p:blipFill>
        <p:spPr bwMode="auto">
          <a:xfrm flipH="1" flipV="1">
            <a:off x="0" y="0"/>
            <a:ext cx="12192000" cy="136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1" t="51575" r="14528" b="26038"/>
          <a:stretch>
            <a:fillRect/>
          </a:stretch>
        </p:blipFill>
        <p:spPr>
          <a:xfrm>
            <a:off x="0" y="41397"/>
            <a:ext cx="2061499" cy="13237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2614-9DAE-4E5E-A14E-195E9788DD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A6B6-4D4C-48BD-B93A-D1C8504CF2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2614-9DAE-4E5E-A14E-195E9788DD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A6B6-4D4C-48BD-B93A-D1C8504CF2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2614-9DAE-4E5E-A14E-195E9788DD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A6B6-4D4C-48BD-B93A-D1C8504CF2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2" y="0"/>
            <a:ext cx="1093142" cy="711876"/>
          </a:xfrm>
          <a:prstGeom prst="rect">
            <a:avLst/>
          </a:prstGeom>
        </p:spPr>
      </p:pic>
      <p:cxnSp>
        <p:nvCxnSpPr>
          <p:cNvPr id="11" name="直接连接符 10"/>
          <p:cNvCxnSpPr>
            <a:stCxn id="9" idx="2"/>
          </p:cNvCxnSpPr>
          <p:nvPr userDrawn="1"/>
        </p:nvCxnSpPr>
        <p:spPr>
          <a:xfrm>
            <a:off x="643163" y="711876"/>
            <a:ext cx="1117964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2614-9DAE-4E5E-A14E-195E9788DD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A6B6-4D4C-48BD-B93A-D1C8504CF2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2614-9DAE-4E5E-A14E-195E9788DD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A6B6-4D4C-48BD-B93A-D1C8504CF2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2614-9DAE-4E5E-A14E-195E9788DD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A6B6-4D4C-48BD-B93A-D1C8504CF2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2614-9DAE-4E5E-A14E-195E9788DD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A6B6-4D4C-48BD-B93A-D1C8504CF2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2614-9DAE-4E5E-A14E-195E9788DD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A6B6-4D4C-48BD-B93A-D1C8504CF2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2614-9DAE-4E5E-A14E-195E9788DD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A6B6-4D4C-48BD-B93A-D1C8504CF2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fld id="{476E2614-9DAE-4E5E-A14E-195E9788DD82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fld id="{6BD0A6B6-4D4C-48BD-B93A-D1C8504CF21D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fld id="{476E2614-9DAE-4E5E-A14E-195E9788DD82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fld id="{6BD0A6B6-4D4C-48BD-B93A-D1C8504CF21D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tags" Target="../tags/tag2.xml"/><Relationship Id="rId3" Type="http://schemas.openxmlformats.org/officeDocument/2006/relationships/image" Target="../media/image8.png"/><Relationship Id="rId2" Type="http://schemas.openxmlformats.org/officeDocument/2006/relationships/tags" Target="../tags/tag1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13.png"/><Relationship Id="rId14" Type="http://schemas.openxmlformats.org/officeDocument/2006/relationships/tags" Target="../tags/tag6.xml"/><Relationship Id="rId13" Type="http://schemas.openxmlformats.org/officeDocument/2006/relationships/tags" Target="../tags/tag5.xml"/><Relationship Id="rId12" Type="http://schemas.openxmlformats.org/officeDocument/2006/relationships/image" Target="../media/image12.png"/><Relationship Id="rId11" Type="http://schemas.microsoft.com/office/2007/relationships/media" Target="../media/media1.mp3"/><Relationship Id="rId10" Type="http://schemas.openxmlformats.org/officeDocument/2006/relationships/audio" Target="../media/media1.mp3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tags" Target="../tags/tag30.xml"/><Relationship Id="rId5" Type="http://schemas.openxmlformats.org/officeDocument/2006/relationships/image" Target="../media/image34.png"/><Relationship Id="rId4" Type="http://schemas.microsoft.com/office/2007/relationships/media" Target="../media/media3.mp4"/><Relationship Id="rId3" Type="http://schemas.openxmlformats.org/officeDocument/2006/relationships/video" Target="../media/media3.mp4"/><Relationship Id="rId2" Type="http://schemas.openxmlformats.org/officeDocument/2006/relationships/image" Target="../media/image8.png"/><Relationship Id="rId1" Type="http://schemas.openxmlformats.org/officeDocument/2006/relationships/tags" Target="../tags/tag2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7" Type="http://schemas.openxmlformats.org/officeDocument/2006/relationships/tags" Target="../tags/tag3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8.png"/><Relationship Id="rId1" Type="http://schemas.openxmlformats.org/officeDocument/2006/relationships/tags" Target="../tags/tag3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jpeg"/><Relationship Id="rId7" Type="http://schemas.openxmlformats.org/officeDocument/2006/relationships/tags" Target="../tags/tag37.xml"/><Relationship Id="rId6" Type="http://schemas.openxmlformats.org/officeDocument/2006/relationships/image" Target="../media/image39.jpeg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image" Target="../media/image8.png"/><Relationship Id="rId16" Type="http://schemas.openxmlformats.org/officeDocument/2006/relationships/slideLayout" Target="../slideLayouts/slideLayout14.xml"/><Relationship Id="rId15" Type="http://schemas.openxmlformats.org/officeDocument/2006/relationships/image" Target="../media/image44.jpeg"/><Relationship Id="rId14" Type="http://schemas.openxmlformats.org/officeDocument/2006/relationships/tags" Target="../tags/tag40.xml"/><Relationship Id="rId13" Type="http://schemas.openxmlformats.org/officeDocument/2006/relationships/image" Target="../media/image43.jpeg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image" Target="../media/image42.png"/><Relationship Id="rId1" Type="http://schemas.openxmlformats.org/officeDocument/2006/relationships/tags" Target="../tags/tag33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tags" Target="../tags/tag43.xml"/><Relationship Id="rId4" Type="http://schemas.openxmlformats.org/officeDocument/2006/relationships/image" Target="../media/image13.png"/><Relationship Id="rId3" Type="http://schemas.openxmlformats.org/officeDocument/2006/relationships/tags" Target="../tags/tag42.xml"/><Relationship Id="rId2" Type="http://schemas.openxmlformats.org/officeDocument/2006/relationships/image" Target="../media/image8.png"/><Relationship Id="rId1" Type="http://schemas.openxmlformats.org/officeDocument/2006/relationships/tags" Target="../tags/tag4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image" Target="../media/image45.png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4" Type="http://schemas.openxmlformats.org/officeDocument/2006/relationships/slideLayout" Target="../slideLayouts/slideLayout3.xml"/><Relationship Id="rId23" Type="http://schemas.openxmlformats.org/officeDocument/2006/relationships/tags" Target="../tags/tag63.xml"/><Relationship Id="rId22" Type="http://schemas.openxmlformats.org/officeDocument/2006/relationships/tags" Target="../tags/tag62.xml"/><Relationship Id="rId21" Type="http://schemas.openxmlformats.org/officeDocument/2006/relationships/tags" Target="../tags/tag61.xml"/><Relationship Id="rId20" Type="http://schemas.openxmlformats.org/officeDocument/2006/relationships/tags" Target="../tags/tag60.xml"/><Relationship Id="rId2" Type="http://schemas.openxmlformats.org/officeDocument/2006/relationships/image" Target="../media/image8.png"/><Relationship Id="rId19" Type="http://schemas.openxmlformats.org/officeDocument/2006/relationships/tags" Target="../tags/tag59.xml"/><Relationship Id="rId18" Type="http://schemas.openxmlformats.org/officeDocument/2006/relationships/tags" Target="../tags/tag58.xml"/><Relationship Id="rId17" Type="http://schemas.openxmlformats.org/officeDocument/2006/relationships/tags" Target="../tags/tag57.xml"/><Relationship Id="rId16" Type="http://schemas.openxmlformats.org/officeDocument/2006/relationships/tags" Target="../tags/tag56.xml"/><Relationship Id="rId15" Type="http://schemas.openxmlformats.org/officeDocument/2006/relationships/tags" Target="../tags/tag55.xml"/><Relationship Id="rId14" Type="http://schemas.openxmlformats.org/officeDocument/2006/relationships/tags" Target="../tags/tag54.xml"/><Relationship Id="rId13" Type="http://schemas.openxmlformats.org/officeDocument/2006/relationships/tags" Target="../tags/tag53.xml"/><Relationship Id="rId12" Type="http://schemas.openxmlformats.org/officeDocument/2006/relationships/tags" Target="../tags/tag52.xml"/><Relationship Id="rId11" Type="http://schemas.openxmlformats.org/officeDocument/2006/relationships/image" Target="../media/image13.png"/><Relationship Id="rId10" Type="http://schemas.openxmlformats.org/officeDocument/2006/relationships/tags" Target="../tags/tag51.xml"/><Relationship Id="rId1" Type="http://schemas.openxmlformats.org/officeDocument/2006/relationships/tags" Target="../tags/tag44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65.xml"/><Relationship Id="rId2" Type="http://schemas.openxmlformats.org/officeDocument/2006/relationships/image" Target="../media/image46.png"/><Relationship Id="rId1" Type="http://schemas.openxmlformats.org/officeDocument/2006/relationships/tags" Target="../tags/tag64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6.xml"/><Relationship Id="rId4" Type="http://schemas.openxmlformats.org/officeDocument/2006/relationships/image" Target="../media/image13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0.xml"/><Relationship Id="rId7" Type="http://schemas.openxmlformats.org/officeDocument/2006/relationships/image" Target="../media/image15.png"/><Relationship Id="rId6" Type="http://schemas.openxmlformats.org/officeDocument/2006/relationships/tags" Target="../tags/tag9.xml"/><Relationship Id="rId5" Type="http://schemas.openxmlformats.org/officeDocument/2006/relationships/image" Target="../media/image8.png"/><Relationship Id="rId4" Type="http://schemas.openxmlformats.org/officeDocument/2006/relationships/tags" Target="../tags/tag8.xml"/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image" Target="../media/image8.png"/><Relationship Id="rId1" Type="http://schemas.openxmlformats.org/officeDocument/2006/relationships/tags" Target="../tags/tag1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image" Target="../media/image21.jpeg"/><Relationship Id="rId7" Type="http://schemas.openxmlformats.org/officeDocument/2006/relationships/image" Target="../media/image20.jpe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15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23.jpeg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tags" Target="../tags/tag17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tags" Target="../tags/tag22.xml"/><Relationship Id="rId4" Type="http://schemas.openxmlformats.org/officeDocument/2006/relationships/image" Target="../media/image24.jpeg"/><Relationship Id="rId3" Type="http://schemas.openxmlformats.org/officeDocument/2006/relationships/tags" Target="../tags/tag21.xml"/><Relationship Id="rId2" Type="http://schemas.openxmlformats.org/officeDocument/2006/relationships/image" Target="../media/image8.png"/><Relationship Id="rId1" Type="http://schemas.openxmlformats.org/officeDocument/2006/relationships/tags" Target="../tags/tag20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tags" Target="../tags/tag24.xml"/><Relationship Id="rId5" Type="http://schemas.openxmlformats.org/officeDocument/2006/relationships/image" Target="../media/image25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8.png"/><Relationship Id="rId1" Type="http://schemas.openxmlformats.org/officeDocument/2006/relationships/tags" Target="../tags/tag2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7" Type="http://schemas.openxmlformats.org/officeDocument/2006/relationships/tags" Target="../tags/tag2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8.png"/><Relationship Id="rId1" Type="http://schemas.openxmlformats.org/officeDocument/2006/relationships/tags" Target="../tags/tag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7" Type="http://schemas.openxmlformats.org/officeDocument/2006/relationships/tags" Target="../tags/tag2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8.png"/><Relationship Id="rId1" Type="http://schemas.openxmlformats.org/officeDocument/2006/relationships/tags" Target="../tags/tag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47"/>
          <a:stretch>
            <a:fillRect/>
          </a:stretch>
        </p:blipFill>
        <p:spPr>
          <a:xfrm>
            <a:off x="-41246" y="4145790"/>
            <a:ext cx="12274491" cy="27122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933681"/>
            <a:ext cx="12192000" cy="1924319"/>
            <a:chOff x="0" y="4933681"/>
            <a:chExt cx="12192000" cy="1924319"/>
          </a:xfrm>
        </p:grpSpPr>
        <p:pic>
          <p:nvPicPr>
            <p:cNvPr id="7" name="图片 6" descr="图片包含 食物, 橙子, 游戏机&#10;&#10;描述已自动生成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3254" y="4933681"/>
              <a:ext cx="6058746" cy="1924319"/>
            </a:xfrm>
            <a:prstGeom prst="rect">
              <a:avLst/>
            </a:prstGeom>
          </p:spPr>
        </p:pic>
        <p:pic>
          <p:nvPicPr>
            <p:cNvPr id="8" name="图片 7" descr="图片包含 食物, 橙子, 游戏机&#10;&#10;描述已自动生成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4933681"/>
              <a:ext cx="6058746" cy="1924319"/>
            </a:xfrm>
            <a:prstGeom prst="rect">
              <a:avLst/>
            </a:prstGeom>
          </p:spPr>
        </p:pic>
      </p:grpSp>
      <p:pic>
        <p:nvPicPr>
          <p:cNvPr id="9" name="图片 8" descr="图片包含 游戏机&#10;&#10;描述已自动生成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13181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3365" y="2392680"/>
            <a:ext cx="119373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>
                <a:ln w="22225">
                  <a:noFill/>
                </a:ln>
                <a:gradFill>
                  <a:gsLst>
                    <a:gs pos="100000">
                      <a:srgbClr val="E3240B"/>
                    </a:gs>
                    <a:gs pos="48000">
                      <a:srgbClr val="FE391F"/>
                    </a:gs>
                    <a:gs pos="2000">
                      <a:srgbClr val="FAD77E"/>
                    </a:gs>
                  </a:gsLst>
                  <a:lin ang="5400000" scaled="1"/>
                </a:gradFill>
                <a:effectLst>
                  <a:outerShdw blurRad="139700" dist="190500" dir="2700000" sx="93000" sy="93000" algn="tl">
                    <a:srgbClr val="000000">
                      <a:alpha val="20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思源黑体 CN Normal" panose="020B0400000000000000" pitchFamily="34" charset="-122"/>
                <a:sym typeface="思源黑体 CN Bold" panose="020B0800000000000000" charset="-122"/>
              </a:rPr>
              <a:t>不负青春韶华,共赴时代使命</a:t>
            </a:r>
            <a:endParaRPr lang="zh-CN" altLang="en-US" sz="7200" b="1" dirty="0" smtClean="0">
              <a:gradFill>
                <a:gsLst>
                  <a:gs pos="46000">
                    <a:srgbClr val="FF0000"/>
                  </a:gs>
                  <a:gs pos="100000">
                    <a:srgbClr val="C00000"/>
                  </a:gs>
                </a:gsLst>
                <a:lin ang="5400000" scaled="1"/>
              </a:gradFill>
              <a:latin typeface="思源黑体 CN Bold" panose="020B0800000000000000" charset="-122"/>
              <a:ea typeface="思源黑体 CN Bold" panose="020B0800000000000000" charset="-122"/>
              <a:sym typeface="思源黑体 CN Bold" panose="020B0800000000000000" charset="-122"/>
            </a:endParaRPr>
          </a:p>
        </p:txBody>
      </p:sp>
      <p:pic>
        <p:nvPicPr>
          <p:cNvPr id="2097153" name="1"/>
          <p:cNvPicPr>
            <a:picLocks noChangeAspect="1"/>
          </p:cNvPicPr>
          <p:nvPr/>
        </p:nvPicPr>
        <p:blipFill rotWithShape="1">
          <a:blip r:embed="rId9" cstate="email"/>
          <a:srcRect/>
          <a:stretch>
            <a:fillRect/>
          </a:stretch>
        </p:blipFill>
        <p:spPr>
          <a:xfrm>
            <a:off x="0" y="5337410"/>
            <a:ext cx="12192000" cy="1520590"/>
          </a:xfrm>
          <a:prstGeom prst="rect">
            <a:avLst/>
          </a:prstGeom>
        </p:spPr>
      </p:pic>
      <p:pic>
        <p:nvPicPr>
          <p:cNvPr id="5" name="2、延安颂背景音乐 (1)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6600" y="965835"/>
            <a:ext cx="309880" cy="309880"/>
          </a:xfrm>
          <a:prstGeom prst="rect">
            <a:avLst/>
          </a:prstGeom>
        </p:spPr>
      </p:pic>
      <p:sp>
        <p:nvSpPr>
          <p:cNvPr id="1048578" name="1"/>
          <p:cNvSpPr/>
          <p:nvPr>
            <p:custDataLst>
              <p:tags r:id="rId13"/>
            </p:custDataLst>
          </p:nvPr>
        </p:nvSpPr>
        <p:spPr>
          <a:xfrm>
            <a:off x="5211775" y="4032820"/>
            <a:ext cx="2019300" cy="4603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汇报人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：罗旭</a:t>
            </a:r>
            <a:endParaRPr kumimoji="0" lang="zh-CN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ea"/>
              <a:sym typeface="+mn-lt"/>
            </a:endParaRPr>
          </a:p>
        </p:txBody>
      </p:sp>
      <p:pic>
        <p:nvPicPr>
          <p:cNvPr id="14" name="图片 13" descr="卡通人物&#10;&#10;低可信度描述已自动生成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24"/>
          <a:stretch>
            <a:fillRect/>
          </a:stretch>
        </p:blipFill>
        <p:spPr>
          <a:xfrm rot="21067231">
            <a:off x="786994" y="996753"/>
            <a:ext cx="1725724" cy="1315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47"/>
          <a:stretch>
            <a:fillRect/>
          </a:stretch>
        </p:blipFill>
        <p:spPr>
          <a:xfrm>
            <a:off x="-348615" y="4145915"/>
            <a:ext cx="12581890" cy="2712085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>
            <a:off x="6564950" y="1349828"/>
            <a:ext cx="0" cy="63862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56b5dd712dc6b785c08ab9b0e6c99aef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175" y="1102995"/>
            <a:ext cx="11786870" cy="537527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1287780" y="122555"/>
            <a:ext cx="5002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800">
                <a:ln w="22225">
                  <a:noFill/>
                </a:ln>
                <a:gradFill>
                  <a:gsLst>
                    <a:gs pos="100000">
                      <a:srgbClr val="E3240B"/>
                    </a:gs>
                    <a:gs pos="48000">
                      <a:srgbClr val="FE391F"/>
                    </a:gs>
                    <a:gs pos="2000">
                      <a:srgbClr val="FAD77E"/>
                    </a:gs>
                  </a:gsLst>
                  <a:lin ang="5400000" scaled="1"/>
                </a:gradFill>
                <a:effectLst>
                  <a:outerShdw blurRad="139700" dist="190500" dir="2700000" sx="93000" sy="93000" algn="tl">
                    <a:srgbClr val="000000">
                      <a:alpha val="20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思源黑体 CN Normal" panose="020B0400000000000000" pitchFamily="34" charset="-122"/>
              </a:rPr>
              <a:t>不负青春韶华，共赴时代使命</a:t>
            </a:r>
            <a:endParaRPr lang="zh-CN" altLang="en-US" sz="2800">
              <a:ln w="22225">
                <a:noFill/>
              </a:ln>
              <a:gradFill>
                <a:gsLst>
                  <a:gs pos="100000">
                    <a:srgbClr val="E3240B"/>
                  </a:gs>
                  <a:gs pos="48000">
                    <a:srgbClr val="FE391F"/>
                  </a:gs>
                  <a:gs pos="2000">
                    <a:srgbClr val="FAD77E"/>
                  </a:gs>
                </a:gsLst>
                <a:lin ang="5400000" scaled="1"/>
              </a:gradFill>
              <a:effectLst>
                <a:outerShdw blurRad="139700" dist="190500" dir="2700000" sx="93000" sy="93000" algn="tl">
                  <a:srgbClr val="000000">
                    <a:alpha val="20000"/>
                  </a:srgb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47"/>
          <a:stretch>
            <a:fillRect/>
          </a:stretch>
        </p:blipFill>
        <p:spPr>
          <a:xfrm>
            <a:off x="-82521" y="4145790"/>
            <a:ext cx="12274491" cy="271221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>
            <a:off x="6564950" y="1349828"/>
            <a:ext cx="0" cy="63862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C:/Users/chen/Desktop/新建文件夹/9.jpg9"/>
          <p:cNvPicPr/>
          <p:nvPr/>
        </p:nvPicPr>
        <p:blipFill>
          <a:blip r:embed="rId3"/>
          <a:srcRect l="8725" r="8725"/>
          <a:stretch>
            <a:fillRect/>
          </a:stretch>
        </p:blipFill>
        <p:spPr>
          <a:xfrm>
            <a:off x="6151880" y="1268730"/>
            <a:ext cx="2880000" cy="2160000"/>
          </a:xfrm>
          <a:prstGeom prst="rect">
            <a:avLst/>
          </a:prstGeom>
        </p:spPr>
      </p:pic>
      <p:pic>
        <p:nvPicPr>
          <p:cNvPr id="11" name="图片 10" descr="C:/Users/chen/Desktop/新建文件夹/10.jpg10"/>
          <p:cNvPicPr/>
          <p:nvPr/>
        </p:nvPicPr>
        <p:blipFill>
          <a:blip r:embed="rId4"/>
          <a:srcRect l="12517" r="12517"/>
          <a:stretch>
            <a:fillRect/>
          </a:stretch>
        </p:blipFill>
        <p:spPr>
          <a:xfrm>
            <a:off x="9130665" y="1268730"/>
            <a:ext cx="2880000" cy="2160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93040" y="1350010"/>
            <a:ext cx="5358765" cy="42652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sz="4000" b="1" dirty="0" smtClean="0">
                <a:latin typeface="思源黑体 CN Bold" panose="020B0800000000000000" charset="-122"/>
                <a:ea typeface="思源黑体 CN Bold" panose="020B0800000000000000" charset="-122"/>
              </a:rPr>
              <a:t>驻守国门的青年官兵正誓死捍卫疆土</a:t>
            </a:r>
            <a:r>
              <a:rPr lang="zh-CN" sz="4000" b="1" dirty="0" smtClean="0">
                <a:latin typeface="思源黑体 CN Bold" panose="020B0800000000000000" charset="-122"/>
                <a:ea typeface="思源黑体 CN Bold" panose="020B0800000000000000" charset="-122"/>
              </a:rPr>
              <a:t>；</a:t>
            </a:r>
            <a:r>
              <a:rPr sz="4000" b="1" dirty="0" smtClean="0"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扎根一线的基层干部助力中国实现全面小康</a:t>
            </a:r>
            <a:endParaRPr lang="zh-CN" sz="4000" b="1" dirty="0" smtClean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13" name="图片 12" descr="C:/Users/chen/Desktop/新建文件夹/11.jpg11"/>
          <p:cNvPicPr/>
          <p:nvPr/>
        </p:nvPicPr>
        <p:blipFill>
          <a:blip r:embed="rId5"/>
          <a:srcRect l="6123" r="6123"/>
          <a:stretch>
            <a:fillRect/>
          </a:stretch>
        </p:blipFill>
        <p:spPr>
          <a:xfrm>
            <a:off x="6165850" y="4086860"/>
            <a:ext cx="2880000" cy="2160000"/>
          </a:xfrm>
          <a:prstGeom prst="rect">
            <a:avLst/>
          </a:prstGeom>
        </p:spPr>
      </p:pic>
      <p:pic>
        <p:nvPicPr>
          <p:cNvPr id="15" name="图片 14" descr="C:/Users/chen/Desktop/新建文件夹/12.jpg12"/>
          <p:cNvPicPr/>
          <p:nvPr/>
        </p:nvPicPr>
        <p:blipFill>
          <a:blip r:embed="rId6"/>
          <a:srcRect l="16677" r="16677"/>
          <a:stretch>
            <a:fillRect/>
          </a:stretch>
        </p:blipFill>
        <p:spPr>
          <a:xfrm>
            <a:off x="9130030" y="4086860"/>
            <a:ext cx="2880000" cy="216000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1287780" y="122555"/>
            <a:ext cx="5002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800">
                <a:ln w="22225">
                  <a:noFill/>
                </a:ln>
                <a:gradFill>
                  <a:gsLst>
                    <a:gs pos="100000">
                      <a:srgbClr val="E3240B"/>
                    </a:gs>
                    <a:gs pos="48000">
                      <a:srgbClr val="FE391F"/>
                    </a:gs>
                    <a:gs pos="2000">
                      <a:srgbClr val="FAD77E"/>
                    </a:gs>
                  </a:gsLst>
                  <a:lin ang="5400000" scaled="1"/>
                </a:gradFill>
                <a:effectLst>
                  <a:outerShdw blurRad="139700" dist="190500" dir="2700000" sx="93000" sy="93000" algn="tl">
                    <a:srgbClr val="000000">
                      <a:alpha val="20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思源黑体 CN Normal" panose="020B0400000000000000" pitchFamily="34" charset="-122"/>
              </a:rPr>
              <a:t>不负青春韶华，共赴时代使命</a:t>
            </a:r>
            <a:endParaRPr lang="zh-CN" altLang="en-US" sz="2800">
              <a:ln w="22225">
                <a:noFill/>
              </a:ln>
              <a:gradFill>
                <a:gsLst>
                  <a:gs pos="100000">
                    <a:srgbClr val="E3240B"/>
                  </a:gs>
                  <a:gs pos="48000">
                    <a:srgbClr val="FE391F"/>
                  </a:gs>
                  <a:gs pos="2000">
                    <a:srgbClr val="FAD77E"/>
                  </a:gs>
                </a:gsLst>
                <a:lin ang="5400000" scaled="1"/>
              </a:gradFill>
              <a:effectLst>
                <a:outerShdw blurRad="139700" dist="190500" dir="2700000" sx="93000" sy="93000" algn="tl">
                  <a:srgbClr val="000000">
                    <a:alpha val="20000"/>
                  </a:srgb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47"/>
          <a:stretch>
            <a:fillRect/>
          </a:stretch>
        </p:blipFill>
        <p:spPr>
          <a:xfrm>
            <a:off x="29" y="4651885"/>
            <a:ext cx="12274491" cy="27122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47"/>
          <a:stretch>
            <a:fillRect/>
          </a:stretch>
        </p:blipFill>
        <p:spPr>
          <a:xfrm>
            <a:off x="-41246" y="4145790"/>
            <a:ext cx="12274491" cy="271221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18160" y="1139190"/>
            <a:ext cx="5543550" cy="32105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sz="3600" b="1" dirty="0" smtClean="0">
                <a:latin typeface="思源黑体 CN Bold" panose="020B0800000000000000" charset="-122"/>
                <a:ea typeface="思源黑体 CN Bold" panose="020B0800000000000000" charset="-122"/>
              </a:rPr>
              <a:t>支援乡村教育的大学生正在点燃每一个希望的火种；</a:t>
            </a:r>
            <a:r>
              <a:rPr sz="3600" b="1" dirty="0" smtClean="0"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三年疫情里，每一个勇敢逆行的身影，捍卫着生命至上、人民至上的承诺</a:t>
            </a:r>
            <a:endParaRPr sz="3600" b="1" dirty="0" smtClean="0"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endParaRPr sz="3600" b="1" dirty="0" smtClean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10" name="图片 9" descr="ee2c7304148748afd2a107dd9d44734c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160770" y="1059815"/>
            <a:ext cx="2880000" cy="2160000"/>
          </a:xfrm>
          <a:prstGeom prst="rect">
            <a:avLst/>
          </a:prstGeom>
        </p:spPr>
      </p:pic>
      <p:pic>
        <p:nvPicPr>
          <p:cNvPr id="13" name="图片 12" descr="7b76d9e0b7683ed8993c378eaea6afb6"/>
          <p:cNvPicPr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139555" y="1059815"/>
            <a:ext cx="2880000" cy="2160000"/>
          </a:xfrm>
          <a:prstGeom prst="rect">
            <a:avLst/>
          </a:prstGeom>
        </p:spPr>
      </p:pic>
      <p:pic>
        <p:nvPicPr>
          <p:cNvPr id="12" name="图片 11" descr="C:/Users/chen/Desktop/新建文件夹/15.png15"/>
          <p:cNvPicPr/>
          <p:nvPr/>
        </p:nvPicPr>
        <p:blipFill>
          <a:blip r:embed="rId9"/>
          <a:srcRect t="5" b="5"/>
          <a:stretch>
            <a:fillRect/>
          </a:stretch>
        </p:blipFill>
        <p:spPr>
          <a:xfrm>
            <a:off x="6165850" y="3942080"/>
            <a:ext cx="2880000" cy="2160000"/>
          </a:xfrm>
          <a:prstGeom prst="rect">
            <a:avLst/>
          </a:prstGeom>
        </p:spPr>
      </p:pic>
      <p:pic>
        <p:nvPicPr>
          <p:cNvPr id="17" name="图片 16" descr="C:/Users/chen/Desktop/新建文件夹/16.png16"/>
          <p:cNvPicPr/>
          <p:nvPr/>
        </p:nvPicPr>
        <p:blipFill>
          <a:blip r:embed="rId10"/>
          <a:srcRect l="12679" r="12679"/>
          <a:stretch>
            <a:fillRect/>
          </a:stretch>
        </p:blipFill>
        <p:spPr>
          <a:xfrm>
            <a:off x="9149715" y="3942080"/>
            <a:ext cx="2880000" cy="2160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11"/>
            </p:custDataLst>
          </p:nvPr>
        </p:nvSpPr>
        <p:spPr>
          <a:xfrm>
            <a:off x="1287780" y="122555"/>
            <a:ext cx="5002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800">
                <a:ln w="22225">
                  <a:noFill/>
                </a:ln>
                <a:gradFill>
                  <a:gsLst>
                    <a:gs pos="100000">
                      <a:srgbClr val="E3240B"/>
                    </a:gs>
                    <a:gs pos="48000">
                      <a:srgbClr val="FE391F"/>
                    </a:gs>
                    <a:gs pos="2000">
                      <a:srgbClr val="FAD77E"/>
                    </a:gs>
                  </a:gsLst>
                  <a:lin ang="5400000" scaled="1"/>
                </a:gradFill>
                <a:effectLst>
                  <a:outerShdw blurRad="139700" dist="190500" dir="2700000" sx="93000" sy="93000" algn="tl">
                    <a:srgbClr val="000000">
                      <a:alpha val="20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思源黑体 CN Normal" panose="020B0400000000000000" pitchFamily="34" charset="-122"/>
              </a:rPr>
              <a:t>不负青春韶华，共赴时代使命</a:t>
            </a:r>
            <a:endParaRPr lang="zh-CN" altLang="en-US" sz="2800">
              <a:ln w="22225">
                <a:noFill/>
              </a:ln>
              <a:gradFill>
                <a:gsLst>
                  <a:gs pos="100000">
                    <a:srgbClr val="E3240B"/>
                  </a:gs>
                  <a:gs pos="48000">
                    <a:srgbClr val="FE391F"/>
                  </a:gs>
                  <a:gs pos="2000">
                    <a:srgbClr val="FAD77E"/>
                  </a:gs>
                </a:gsLst>
                <a:lin ang="5400000" scaled="1"/>
              </a:gradFill>
              <a:effectLst>
                <a:outerShdw blurRad="139700" dist="190500" dir="2700000" sx="93000" sy="93000" algn="tl">
                  <a:srgbClr val="000000">
                    <a:alpha val="20000"/>
                  </a:srgb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思源黑体 CN Normal" panose="020B0400000000000000" pitchFamily="34" charset="-122"/>
            </a:endParaRPr>
          </a:p>
        </p:txBody>
      </p:sp>
      <p:pic>
        <p:nvPicPr>
          <p:cNvPr id="15" name="图片 14" descr="C:/Users/chen/Desktop/新建文件夹/13.jpg13"/>
          <p:cNvPicPr/>
          <p:nvPr>
            <p:custDataLst>
              <p:tags r:id="rId12"/>
            </p:custDataLst>
          </p:nvPr>
        </p:nvPicPr>
        <p:blipFill>
          <a:blip r:embed="rId13"/>
          <a:srcRect l="6550" r="6550"/>
          <a:stretch>
            <a:fillRect/>
          </a:stretch>
        </p:blipFill>
        <p:spPr>
          <a:xfrm>
            <a:off x="6160770" y="1139190"/>
            <a:ext cx="2880000" cy="2160000"/>
          </a:xfrm>
          <a:prstGeom prst="rect">
            <a:avLst/>
          </a:prstGeom>
        </p:spPr>
      </p:pic>
      <p:pic>
        <p:nvPicPr>
          <p:cNvPr id="18" name="图片 17" descr="C:/Users/chen/Desktop/新建文件夹/14jpg.jpg14jpg"/>
          <p:cNvPicPr/>
          <p:nvPr>
            <p:custDataLst>
              <p:tags r:id="rId14"/>
            </p:custDataLst>
          </p:nvPr>
        </p:nvPicPr>
        <p:blipFill>
          <a:blip r:embed="rId15"/>
          <a:srcRect l="13267" r="13267"/>
          <a:stretch>
            <a:fillRect/>
          </a:stretch>
        </p:blipFill>
        <p:spPr>
          <a:xfrm>
            <a:off x="9139555" y="1139190"/>
            <a:ext cx="2880000" cy="2160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47"/>
          <a:stretch>
            <a:fillRect/>
          </a:stretch>
        </p:blipFill>
        <p:spPr>
          <a:xfrm>
            <a:off x="29" y="4235960"/>
            <a:ext cx="12274491" cy="271221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>
            <a:off x="6564950" y="1349828"/>
            <a:ext cx="0" cy="63862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406525" y="2098675"/>
            <a:ext cx="9584690" cy="17964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党的二十大擘画的宏图盛景，是国家的、民族的、人民的，更是青年的；是青年成长进步、建功立业的大好际遇，更是青年传承历史、开拓未来的神圣责任。广大青年要牢记习近平总书记的嘱托，在党的领导下，以理想者、担当者、吃苦者、奋斗者的姿态，奋进新征程，诠释新青春，创造新业绩。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4" name="图片 13" descr="卡通人物&#10;&#10;低可信度描述已自动生成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24"/>
          <a:stretch>
            <a:fillRect/>
          </a:stretch>
        </p:blipFill>
        <p:spPr>
          <a:xfrm rot="21067231">
            <a:off x="9174074" y="1011358"/>
            <a:ext cx="1725724" cy="1315774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287780" y="122555"/>
            <a:ext cx="5002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800">
                <a:ln w="22225">
                  <a:noFill/>
                </a:ln>
                <a:gradFill>
                  <a:gsLst>
                    <a:gs pos="100000">
                      <a:srgbClr val="E3240B"/>
                    </a:gs>
                    <a:gs pos="48000">
                      <a:srgbClr val="FE391F"/>
                    </a:gs>
                    <a:gs pos="2000">
                      <a:srgbClr val="FAD77E"/>
                    </a:gs>
                  </a:gsLst>
                  <a:lin ang="5400000" scaled="1"/>
                </a:gradFill>
                <a:effectLst>
                  <a:outerShdw blurRad="139700" dist="190500" dir="2700000" sx="93000" sy="93000" algn="tl">
                    <a:srgbClr val="000000">
                      <a:alpha val="20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思源黑体 CN Normal" panose="020B0400000000000000" pitchFamily="34" charset="-122"/>
              </a:rPr>
              <a:t>不负青春韶华，共赴时代使命</a:t>
            </a:r>
            <a:endParaRPr lang="zh-CN" altLang="en-US" sz="2800">
              <a:ln w="22225">
                <a:noFill/>
              </a:ln>
              <a:gradFill>
                <a:gsLst>
                  <a:gs pos="100000">
                    <a:srgbClr val="E3240B"/>
                  </a:gs>
                  <a:gs pos="48000">
                    <a:srgbClr val="FE391F"/>
                  </a:gs>
                  <a:gs pos="2000">
                    <a:srgbClr val="FAD77E"/>
                  </a:gs>
                </a:gsLst>
                <a:lin ang="5400000" scaled="1"/>
              </a:gradFill>
              <a:effectLst>
                <a:outerShdw blurRad="139700" dist="190500" dir="2700000" sx="93000" sy="93000" algn="tl">
                  <a:srgbClr val="000000">
                    <a:alpha val="20000"/>
                  </a:srgb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89380" y="1217930"/>
            <a:ext cx="39395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 b="1" dirty="0" smtClean="0">
                <a:solidFill>
                  <a:srgbClr val="00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何为与祖国同舟共济呢</a:t>
            </a:r>
            <a:r>
              <a:rPr lang="zh-CN" sz="2800" b="1" dirty="0" smtClean="0">
                <a:solidFill>
                  <a:srgbClr val="00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？</a:t>
            </a:r>
            <a:endParaRPr lang="zh-CN" sz="2800" b="1" dirty="0" smtClean="0">
              <a:solidFill>
                <a:srgbClr val="00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47"/>
          <a:stretch>
            <a:fillRect/>
          </a:stretch>
        </p:blipFill>
        <p:spPr>
          <a:xfrm>
            <a:off x="29" y="4235960"/>
            <a:ext cx="12274491" cy="271221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287780" y="122555"/>
            <a:ext cx="5002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800">
                <a:ln w="22225">
                  <a:noFill/>
                </a:ln>
                <a:gradFill>
                  <a:gsLst>
                    <a:gs pos="100000">
                      <a:srgbClr val="E3240B"/>
                    </a:gs>
                    <a:gs pos="48000">
                      <a:srgbClr val="FE391F"/>
                    </a:gs>
                    <a:gs pos="2000">
                      <a:srgbClr val="FAD77E"/>
                    </a:gs>
                  </a:gsLst>
                  <a:lin ang="5400000" scaled="1"/>
                </a:gradFill>
                <a:effectLst>
                  <a:outerShdw blurRad="139700" dist="190500" dir="2700000" sx="93000" sy="93000" algn="tl">
                    <a:srgbClr val="000000">
                      <a:alpha val="20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思源黑体 CN Normal" panose="020B0400000000000000" pitchFamily="34" charset="-122"/>
              </a:rPr>
              <a:t>不负青春韶华，共赴时代使命</a:t>
            </a:r>
            <a:endParaRPr lang="zh-CN" altLang="en-US" sz="2800">
              <a:ln w="22225">
                <a:noFill/>
              </a:ln>
              <a:gradFill>
                <a:gsLst>
                  <a:gs pos="100000">
                    <a:srgbClr val="E3240B"/>
                  </a:gs>
                  <a:gs pos="48000">
                    <a:srgbClr val="FE391F"/>
                  </a:gs>
                  <a:gs pos="2000">
                    <a:srgbClr val="FAD77E"/>
                  </a:gs>
                </a:gsLst>
                <a:lin ang="5400000" scaled="1"/>
              </a:gradFill>
              <a:effectLst>
                <a:outerShdw blurRad="139700" dist="190500" dir="2700000" sx="93000" sy="93000" algn="tl">
                  <a:srgbClr val="000000">
                    <a:alpha val="20000"/>
                  </a:srgb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思源黑体 CN Normal" panose="020B0400000000000000" pitchFamily="34" charset="-122"/>
            </a:endParaRPr>
          </a:p>
        </p:txBody>
      </p:sp>
      <p:grpSp>
        <p:nvGrpSpPr>
          <p:cNvPr id="36" name="组合 35"/>
          <p:cNvGrpSpPr/>
          <p:nvPr>
            <p:custDataLst>
              <p:tags r:id="rId4"/>
            </p:custDataLst>
          </p:nvPr>
        </p:nvGrpSpPr>
        <p:grpSpPr>
          <a:xfrm>
            <a:off x="2245038" y="1761705"/>
            <a:ext cx="2504412" cy="4175847"/>
            <a:chOff x="660400" y="1580095"/>
            <a:chExt cx="2504412" cy="4175847"/>
          </a:xfrm>
        </p:grpSpPr>
        <p:sp>
          <p:nvSpPr>
            <p:cNvPr id="9" name="矩形: 单圆角 2"/>
            <p:cNvSpPr/>
            <p:nvPr>
              <p:custDataLst>
                <p:tags r:id="rId5"/>
              </p:custDataLst>
            </p:nvPr>
          </p:nvSpPr>
          <p:spPr>
            <a:xfrm flipV="1">
              <a:off x="660400" y="1580095"/>
              <a:ext cx="2504412" cy="3738291"/>
            </a:xfrm>
            <a:prstGeom prst="round1Rect">
              <a:avLst/>
            </a:prstGeom>
            <a:solidFill>
              <a:srgbClr val="FFFCFB"/>
            </a:solidFill>
            <a:ln>
              <a:noFill/>
            </a:ln>
            <a:effectLst>
              <a:outerShdw blurRad="279400" dist="279400" dir="5400000" sx="94000" sy="94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Normal" panose="020B0400000000000000" pitchFamily="3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872490" y="2754845"/>
              <a:ext cx="2071370" cy="20148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zh-CN" sz="1400" b="1" dirty="0" smtClean="0">
                  <a:solidFill>
                    <a:srgbClr val="000000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就是要始终坚定共产主义理想信念，时刻牢记自己的职责和使命，始终站在党和人民的立场上，积极投身到国家和人民的伟大事业中去</a:t>
              </a:r>
              <a:r>
                <a:rPr lang="zh-CN" sz="1200" b="1" dirty="0" smtClean="0">
                  <a:solidFill>
                    <a:srgbClr val="000000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；</a:t>
              </a: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思源黑体 CN Normal" panose="020B0400000000000000" pitchFamily="34" charset="-122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996475" y="1803576"/>
              <a:ext cx="830278" cy="798501"/>
              <a:chOff x="858805" y="1703392"/>
              <a:chExt cx="830278" cy="798501"/>
            </a:xfrm>
          </p:grpSpPr>
          <p:pic>
            <p:nvPicPr>
              <p:cNvPr id="19" name="图片 18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 rot="1800000" flipV="1">
                <a:off x="858805" y="1703392"/>
                <a:ext cx="506811" cy="511267"/>
              </a:xfrm>
              <a:prstGeom prst="rect">
                <a:avLst/>
              </a:prstGeom>
            </p:spPr>
          </p:pic>
          <p:sp>
            <p:nvSpPr>
              <p:cNvPr id="12" name="文本框 11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864818" y="1795138"/>
                <a:ext cx="824265" cy="706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2800">
                    <a:ln w="22225">
                      <a:noFill/>
                    </a:ln>
                    <a:gradFill>
                      <a:gsLst>
                        <a:gs pos="100000">
                          <a:srgbClr val="E3240B"/>
                        </a:gs>
                        <a:gs pos="48000">
                          <a:srgbClr val="FE391F"/>
                        </a:gs>
                        <a:gs pos="2000">
                          <a:srgbClr val="FAD77E"/>
                        </a:gs>
                      </a:gsLst>
                      <a:lin ang="5400000" scaled="1"/>
                    </a:gradFill>
                    <a:latin typeface="思源宋体 CN Heavy" panose="02020900000000000000" pitchFamily="18" charset="-122"/>
                    <a:ea typeface="思源宋体 CN Heavy" panose="02020900000000000000" pitchFamily="18" charset="-122"/>
                  </a:defRPr>
                </a:lvl1pPr>
              </a:lstStyle>
              <a:p>
                <a:r>
                  <a:rPr lang="zh-CN" altLang="en-US" sz="4000">
                    <a:effectLst>
                      <a:outerShdw blurRad="190500" dist="190500" dir="5400000" sx="96000" sy="96000" algn="t" rotWithShape="0">
                        <a:prstClr val="black">
                          <a:alpha val="20000"/>
                        </a:prstClr>
                      </a:outerShdw>
                    </a:effectLst>
                    <a:cs typeface="思源黑体 CN Normal" panose="020B0400000000000000" pitchFamily="34" charset="-122"/>
                  </a:rPr>
                  <a:t>壹 </a:t>
                </a:r>
                <a:endParaRPr lang="zh-CN" altLang="en-US" sz="4000">
                  <a:effectLst>
                    <a:outerShdw blurRad="190500" dist="190500" dir="5400000" sx="96000" sy="96000" algn="t" rotWithShape="0">
                      <a:prstClr val="black">
                        <a:alpha val="20000"/>
                      </a:prstClr>
                    </a:outerShdw>
                  </a:effectLst>
                  <a:cs typeface="思源黑体 CN Normal" panose="020B0400000000000000" pitchFamily="34" charset="-122"/>
                </a:endParaRPr>
              </a:p>
            </p:txBody>
          </p:sp>
        </p:grpSp>
        <p:pic>
          <p:nvPicPr>
            <p:cNvPr id="35" name="图片 34" descr="卡通人物&#10;&#10;低可信度描述已自动生成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62"/>
            <a:stretch>
              <a:fillRect/>
            </a:stretch>
          </p:blipFill>
          <p:spPr>
            <a:xfrm>
              <a:off x="915599" y="4440168"/>
              <a:ext cx="1680431" cy="1315774"/>
            </a:xfrm>
            <a:prstGeom prst="rect">
              <a:avLst/>
            </a:prstGeom>
          </p:spPr>
        </p:pic>
      </p:grpSp>
      <p:grpSp>
        <p:nvGrpSpPr>
          <p:cNvPr id="40" name="组合 39"/>
          <p:cNvGrpSpPr/>
          <p:nvPr>
            <p:custDataLst>
              <p:tags r:id="rId12"/>
            </p:custDataLst>
          </p:nvPr>
        </p:nvGrpSpPr>
        <p:grpSpPr>
          <a:xfrm>
            <a:off x="5064474" y="1761705"/>
            <a:ext cx="2504412" cy="4175847"/>
            <a:chOff x="660400" y="1580095"/>
            <a:chExt cx="2504412" cy="4175847"/>
          </a:xfrm>
        </p:grpSpPr>
        <p:sp>
          <p:nvSpPr>
            <p:cNvPr id="44" name="矩形: 单圆角 43"/>
            <p:cNvSpPr/>
            <p:nvPr>
              <p:custDataLst>
                <p:tags r:id="rId13"/>
              </p:custDataLst>
            </p:nvPr>
          </p:nvSpPr>
          <p:spPr>
            <a:xfrm flipV="1">
              <a:off x="660400" y="1580095"/>
              <a:ext cx="2504412" cy="3738291"/>
            </a:xfrm>
            <a:prstGeom prst="round1Rect">
              <a:avLst/>
            </a:prstGeom>
            <a:solidFill>
              <a:srgbClr val="FFFCFB"/>
            </a:solidFill>
            <a:ln>
              <a:noFill/>
            </a:ln>
            <a:effectLst>
              <a:outerShdw blurRad="279400" dist="279400" dir="5400000" sx="94000" sy="94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Normal" panose="020B0400000000000000" pitchFamily="34" charset="-122"/>
              </a:endParaRPr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996475" y="1803576"/>
              <a:ext cx="766959" cy="798501"/>
              <a:chOff x="858805" y="1703392"/>
              <a:chExt cx="766959" cy="798501"/>
            </a:xfrm>
          </p:grpSpPr>
          <p:pic>
            <p:nvPicPr>
              <p:cNvPr id="51" name="图片 50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 rot="1800000" flipV="1">
                <a:off x="858805" y="1703392"/>
                <a:ext cx="506811" cy="511267"/>
              </a:xfrm>
              <a:prstGeom prst="rect">
                <a:avLst/>
              </a:prstGeom>
            </p:spPr>
          </p:pic>
          <p:sp>
            <p:nvSpPr>
              <p:cNvPr id="52" name="文本框 51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928137" y="1795138"/>
                <a:ext cx="697627" cy="706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2800">
                    <a:ln w="22225">
                      <a:noFill/>
                    </a:ln>
                    <a:gradFill>
                      <a:gsLst>
                        <a:gs pos="100000">
                          <a:srgbClr val="E3240B"/>
                        </a:gs>
                        <a:gs pos="48000">
                          <a:srgbClr val="FE391F"/>
                        </a:gs>
                        <a:gs pos="2000">
                          <a:srgbClr val="FAD77E"/>
                        </a:gs>
                      </a:gsLst>
                      <a:lin ang="5400000" scaled="1"/>
                    </a:gradFill>
                    <a:latin typeface="思源宋体 CN Heavy" panose="02020900000000000000" pitchFamily="18" charset="-122"/>
                    <a:ea typeface="思源宋体 CN Heavy" panose="02020900000000000000" pitchFamily="18" charset="-122"/>
                  </a:defRPr>
                </a:lvl1pPr>
              </a:lstStyle>
              <a:p>
                <a:r>
                  <a:rPr lang="zh-CN" altLang="en-US" sz="4000">
                    <a:effectLst>
                      <a:outerShdw blurRad="190500" dist="190500" dir="5400000" sx="96000" sy="96000" algn="t" rotWithShape="0">
                        <a:prstClr val="black">
                          <a:alpha val="20000"/>
                        </a:prstClr>
                      </a:outerShdw>
                    </a:effectLst>
                    <a:cs typeface="思源黑体 CN Normal" panose="020B0400000000000000" pitchFamily="34" charset="-122"/>
                  </a:rPr>
                  <a:t>贰</a:t>
                </a:r>
                <a:endParaRPr lang="zh-CN" altLang="en-US" sz="4000">
                  <a:effectLst>
                    <a:outerShdw blurRad="190500" dist="190500" dir="5400000" sx="96000" sy="96000" algn="t" rotWithShape="0">
                      <a:prstClr val="black">
                        <a:alpha val="20000"/>
                      </a:prstClr>
                    </a:outerShdw>
                  </a:effectLst>
                  <a:cs typeface="思源黑体 CN Normal" panose="020B0400000000000000" pitchFamily="34" charset="-122"/>
                </a:endParaRPr>
              </a:p>
            </p:txBody>
          </p:sp>
        </p:grpSp>
        <p:pic>
          <p:nvPicPr>
            <p:cNvPr id="50" name="图片 49" descr="卡通人物&#10;&#10;低可信度描述已自动生成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62"/>
            <a:stretch>
              <a:fillRect/>
            </a:stretch>
          </p:blipFill>
          <p:spPr>
            <a:xfrm>
              <a:off x="915599" y="4440168"/>
              <a:ext cx="1680431" cy="1315774"/>
            </a:xfrm>
            <a:prstGeom prst="rect">
              <a:avLst/>
            </a:prstGeom>
          </p:spPr>
        </p:pic>
      </p:grpSp>
      <p:grpSp>
        <p:nvGrpSpPr>
          <p:cNvPr id="53" name="组合 52"/>
          <p:cNvGrpSpPr/>
          <p:nvPr>
            <p:custDataLst>
              <p:tags r:id="rId17"/>
            </p:custDataLst>
          </p:nvPr>
        </p:nvGrpSpPr>
        <p:grpSpPr>
          <a:xfrm>
            <a:off x="7883910" y="1761705"/>
            <a:ext cx="2504412" cy="4175847"/>
            <a:chOff x="660400" y="1580095"/>
            <a:chExt cx="2504412" cy="4175847"/>
          </a:xfrm>
        </p:grpSpPr>
        <p:sp>
          <p:nvSpPr>
            <p:cNvPr id="54" name="矩形: 单圆角 53"/>
            <p:cNvSpPr/>
            <p:nvPr>
              <p:custDataLst>
                <p:tags r:id="rId18"/>
              </p:custDataLst>
            </p:nvPr>
          </p:nvSpPr>
          <p:spPr>
            <a:xfrm flipV="1">
              <a:off x="660400" y="1580095"/>
              <a:ext cx="2504412" cy="3738291"/>
            </a:xfrm>
            <a:prstGeom prst="round1Rect">
              <a:avLst/>
            </a:prstGeom>
            <a:solidFill>
              <a:srgbClr val="FFFCFB"/>
            </a:solidFill>
            <a:ln>
              <a:noFill/>
            </a:ln>
            <a:effectLst>
              <a:outerShdw blurRad="279400" dist="279400" dir="5400000" sx="94000" sy="94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Normal" panose="020B0400000000000000" pitchFamily="34" charset="-122"/>
              </a:endParaRPr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996475" y="1803576"/>
              <a:ext cx="766959" cy="798501"/>
              <a:chOff x="858805" y="1703392"/>
              <a:chExt cx="766959" cy="798501"/>
            </a:xfrm>
          </p:grpSpPr>
          <p:pic>
            <p:nvPicPr>
              <p:cNvPr id="59" name="图片 58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 rot="1800000" flipV="1">
                <a:off x="858805" y="1703392"/>
                <a:ext cx="506811" cy="511267"/>
              </a:xfrm>
              <a:prstGeom prst="rect">
                <a:avLst/>
              </a:prstGeom>
            </p:spPr>
          </p:pic>
          <p:sp>
            <p:nvSpPr>
              <p:cNvPr id="60" name="文本框 59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28137" y="1795138"/>
                <a:ext cx="697627" cy="706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2800">
                    <a:ln w="22225">
                      <a:noFill/>
                    </a:ln>
                    <a:gradFill>
                      <a:gsLst>
                        <a:gs pos="100000">
                          <a:srgbClr val="E3240B"/>
                        </a:gs>
                        <a:gs pos="48000">
                          <a:srgbClr val="FE391F"/>
                        </a:gs>
                        <a:gs pos="2000">
                          <a:srgbClr val="FAD77E"/>
                        </a:gs>
                      </a:gsLst>
                      <a:lin ang="5400000" scaled="1"/>
                    </a:gradFill>
                    <a:latin typeface="思源宋体 CN Heavy" panose="02020900000000000000" pitchFamily="18" charset="-122"/>
                    <a:ea typeface="思源宋体 CN Heavy" panose="02020900000000000000" pitchFamily="18" charset="-122"/>
                  </a:defRPr>
                </a:lvl1pPr>
              </a:lstStyle>
              <a:p>
                <a:r>
                  <a:rPr lang="zh-CN" altLang="en-US" sz="4000">
                    <a:effectLst>
                      <a:outerShdw blurRad="190500" dist="190500" dir="5400000" sx="96000" sy="96000" algn="t" rotWithShape="0">
                        <a:prstClr val="black">
                          <a:alpha val="20000"/>
                        </a:prstClr>
                      </a:outerShdw>
                    </a:effectLst>
                    <a:cs typeface="思源黑体 CN Normal" panose="020B0400000000000000" pitchFamily="34" charset="-122"/>
                  </a:rPr>
                  <a:t>叁</a:t>
                </a:r>
                <a:endParaRPr lang="zh-CN" altLang="en-US" sz="4000">
                  <a:effectLst>
                    <a:outerShdw blurRad="190500" dist="190500" dir="5400000" sx="96000" sy="96000" algn="t" rotWithShape="0">
                      <a:prstClr val="black">
                        <a:alpha val="20000"/>
                      </a:prstClr>
                    </a:outerShdw>
                  </a:effectLst>
                  <a:cs typeface="思源黑体 CN Normal" panose="020B0400000000000000" pitchFamily="34" charset="-122"/>
                </a:endParaRPr>
              </a:p>
            </p:txBody>
          </p:sp>
        </p:grpSp>
        <p:pic>
          <p:nvPicPr>
            <p:cNvPr id="58" name="图片 57" descr="卡通人物&#10;&#10;低可信度描述已自动生成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62"/>
            <a:stretch>
              <a:fillRect/>
            </a:stretch>
          </p:blipFill>
          <p:spPr>
            <a:xfrm>
              <a:off x="915599" y="4440168"/>
              <a:ext cx="1680431" cy="1315774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>
            <p:custDataLst>
              <p:tags r:id="rId22"/>
            </p:custDataLst>
          </p:nvPr>
        </p:nvSpPr>
        <p:spPr>
          <a:xfrm>
            <a:off x="5281608" y="2936455"/>
            <a:ext cx="2071370" cy="20148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50000"/>
              </a:lnSpc>
            </a:pPr>
            <a:r>
              <a:rPr lang="zh-CN" sz="1400" b="1" dirty="0" smtClean="0">
                <a:solidFill>
                  <a:srgbClr val="000000"/>
                </a:solidFill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rPr>
              <a:t>就是要发扬爱国主义精神，自觉维护国家利益和尊严，坚决反对一切分裂祖国、损害国家利益的行为，做到心中有国、心中有民；</a:t>
            </a:r>
            <a:endParaRPr lang="zh-CN" altLang="en-US" sz="1200">
              <a:solidFill>
                <a:schemeClr val="tx1">
                  <a:lumMod val="50000"/>
                  <a:lumOff val="50000"/>
                </a:schemeClr>
              </a:solidFill>
              <a:effectLst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23"/>
            </p:custDataLst>
          </p:nvPr>
        </p:nvSpPr>
        <p:spPr>
          <a:xfrm>
            <a:off x="8106088" y="2936455"/>
            <a:ext cx="2071370" cy="2014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lang="zh-CN" sz="1400" b="1" dirty="0" smtClean="0">
                <a:solidFill>
                  <a:srgbClr val="000000"/>
                </a:solidFill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rPr>
              <a:t>就是要积极参与社会建设，发挥先锋模范作用，带领群众共同推进社会主义现代化建设，为祖国的繁荣稳定贡献智慧和力量。</a:t>
            </a:r>
            <a:endParaRPr lang="zh-CN" altLang="en-US" sz="1200">
              <a:solidFill>
                <a:schemeClr val="tx1">
                  <a:lumMod val="50000"/>
                  <a:lumOff val="50000"/>
                </a:schemeClr>
              </a:solidFill>
              <a:effectLst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6121"/>
          <a:stretch>
            <a:fillRect/>
          </a:stretch>
        </p:blipFill>
        <p:spPr>
          <a:xfrm>
            <a:off x="0" y="1248410"/>
            <a:ext cx="12192000" cy="5609590"/>
          </a:xfrm>
          <a:custGeom>
            <a:avLst/>
            <a:gdLst>
              <a:gd name="connsiteX0" fmla="*/ 0 w 12192000"/>
              <a:gd name="connsiteY0" fmla="*/ 0 h 5609590"/>
              <a:gd name="connsiteX1" fmla="*/ 12192000 w 12192000"/>
              <a:gd name="connsiteY1" fmla="*/ 0 h 5609590"/>
              <a:gd name="connsiteX2" fmla="*/ 12192000 w 12192000"/>
              <a:gd name="connsiteY2" fmla="*/ 5609590 h 5609590"/>
              <a:gd name="connsiteX3" fmla="*/ 0 w 12192000"/>
              <a:gd name="connsiteY3" fmla="*/ 5609590 h 5609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609590">
                <a:moveTo>
                  <a:pt x="0" y="0"/>
                </a:moveTo>
                <a:lnTo>
                  <a:pt x="12192000" y="0"/>
                </a:lnTo>
                <a:lnTo>
                  <a:pt x="12192000" y="5609590"/>
                </a:lnTo>
                <a:lnTo>
                  <a:pt x="0" y="5609590"/>
                </a:lnTo>
                <a:close/>
              </a:path>
            </a:pathLst>
          </a:custGeom>
        </p:spPr>
      </p:pic>
      <p:sp>
        <p:nvSpPr>
          <p:cNvPr id="6" name="文本框 5"/>
          <p:cNvSpPr txBox="1"/>
          <p:nvPr/>
        </p:nvSpPr>
        <p:spPr>
          <a:xfrm>
            <a:off x="1557655" y="2310765"/>
            <a:ext cx="9076690" cy="29127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3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新征程已经开启，新蓝图催人奋进。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/>
            <a:r>
              <a:rPr lang="en-US" altLang="zh-CN" sz="3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3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让我们一起摆脱冷气向上走，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/>
            <a:r>
              <a:rPr lang="zh-CN" altLang="en-US" sz="3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不负青春韶华，共赴时代使命！！！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1287780" y="122555"/>
            <a:ext cx="5002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800">
                <a:ln w="22225">
                  <a:noFill/>
                </a:ln>
                <a:gradFill>
                  <a:gsLst>
                    <a:gs pos="100000">
                      <a:srgbClr val="E3240B"/>
                    </a:gs>
                    <a:gs pos="48000">
                      <a:srgbClr val="FE391F"/>
                    </a:gs>
                    <a:gs pos="2000">
                      <a:srgbClr val="FAD77E"/>
                    </a:gs>
                  </a:gsLst>
                  <a:lin ang="5400000" scaled="1"/>
                </a:gradFill>
                <a:effectLst>
                  <a:outerShdw blurRad="139700" dist="190500" dir="2700000" sx="93000" sy="93000" algn="tl">
                    <a:srgbClr val="000000">
                      <a:alpha val="20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思源黑体 CN Normal" panose="020B0400000000000000" pitchFamily="34" charset="-122"/>
              </a:rPr>
              <a:t>不负青春韶华，共赴时代使命</a:t>
            </a:r>
            <a:endParaRPr lang="zh-CN" altLang="en-US" sz="2800">
              <a:ln w="22225">
                <a:noFill/>
              </a:ln>
              <a:gradFill>
                <a:gsLst>
                  <a:gs pos="100000">
                    <a:srgbClr val="E3240B"/>
                  </a:gs>
                  <a:gs pos="48000">
                    <a:srgbClr val="FE391F"/>
                  </a:gs>
                  <a:gs pos="2000">
                    <a:srgbClr val="FAD77E"/>
                  </a:gs>
                </a:gsLst>
                <a:lin ang="5400000" scaled="1"/>
              </a:gradFill>
              <a:effectLst>
                <a:outerShdw blurRad="139700" dist="190500" dir="2700000" sx="93000" sy="93000" algn="tl">
                  <a:srgbClr val="000000">
                    <a:alpha val="20000"/>
                  </a:srgb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47"/>
          <a:stretch>
            <a:fillRect/>
          </a:stretch>
        </p:blipFill>
        <p:spPr>
          <a:xfrm>
            <a:off x="-41246" y="4145790"/>
            <a:ext cx="12274491" cy="271221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0" y="4933681"/>
            <a:ext cx="12192000" cy="1924319"/>
            <a:chOff x="0" y="4933681"/>
            <a:chExt cx="12192000" cy="1924319"/>
          </a:xfrm>
        </p:grpSpPr>
        <p:pic>
          <p:nvPicPr>
            <p:cNvPr id="6" name="文本框 5" descr="图片包含 食物, 橙子, 游戏机&#10;&#10;描述已自动生成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3254" y="4933681"/>
              <a:ext cx="6058746" cy="1924319"/>
            </a:xfrm>
            <a:prstGeom prst="rect">
              <a:avLst/>
            </a:prstGeom>
            <a:noFill/>
          </p:spPr>
        </p:pic>
        <p:pic>
          <p:nvPicPr>
            <p:cNvPr id="7" name="文本框 6" descr="图片包含 食物, 橙子, 游戏机&#10;&#10;描述已自动生成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4933681"/>
              <a:ext cx="6058746" cy="1924319"/>
            </a:xfrm>
            <a:prstGeom prst="rect">
              <a:avLst/>
            </a:prstGeom>
            <a:noFill/>
          </p:spPr>
        </p:pic>
      </p:grpSp>
      <p:pic>
        <p:nvPicPr>
          <p:cNvPr id="8" name="图片 7" descr="图片包含 游戏机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13181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896910" y="1695510"/>
            <a:ext cx="639818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000">
                <a:ln w="22225">
                  <a:noFill/>
                </a:ln>
                <a:gradFill>
                  <a:gsLst>
                    <a:gs pos="100000">
                      <a:srgbClr val="E3240B"/>
                    </a:gs>
                    <a:gs pos="48000">
                      <a:srgbClr val="FE391F"/>
                    </a:gs>
                    <a:gs pos="2000">
                      <a:srgbClr val="FAD77E"/>
                    </a:gs>
                  </a:gsLst>
                  <a:lin ang="5400000" scaled="1"/>
                </a:gradFill>
                <a:effectLst>
                  <a:outerShdw blurRad="139700" dist="190500" dir="2700000" sx="93000" sy="93000" algn="tl">
                    <a:srgbClr val="000000">
                      <a:alpha val="20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思源黑体 CN Normal" panose="020B0400000000000000" pitchFamily="34" charset="-122"/>
              </a:rPr>
              <a:t>欢迎批评指正</a:t>
            </a:r>
            <a:endParaRPr lang="zh-CN" altLang="en-US" sz="8000">
              <a:ln w="22225">
                <a:noFill/>
              </a:ln>
              <a:gradFill>
                <a:gsLst>
                  <a:gs pos="100000">
                    <a:srgbClr val="E3240B"/>
                  </a:gs>
                  <a:gs pos="48000">
                    <a:srgbClr val="FE391F"/>
                  </a:gs>
                  <a:gs pos="2000">
                    <a:srgbClr val="FAD77E"/>
                  </a:gs>
                </a:gsLst>
                <a:lin ang="5400000" scaled="1"/>
              </a:gradFill>
              <a:effectLst>
                <a:outerShdw blurRad="139700" dist="190500" dir="2700000" sx="93000" sy="93000" algn="tl">
                  <a:srgbClr val="000000">
                    <a:alpha val="20000"/>
                  </a:srgb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思源黑体 CN Normal" panose="020B0400000000000000" pitchFamily="34" charset="-122"/>
            </a:endParaRPr>
          </a:p>
        </p:txBody>
      </p:sp>
      <p:pic>
        <p:nvPicPr>
          <p:cNvPr id="14" name="图片 13" descr="卡通人物&#10;&#10;低可信度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24"/>
          <a:stretch>
            <a:fillRect/>
          </a:stretch>
        </p:blipFill>
        <p:spPr>
          <a:xfrm rot="21067231">
            <a:off x="786994" y="996753"/>
            <a:ext cx="1725724" cy="1315774"/>
          </a:xfrm>
          <a:prstGeom prst="rect">
            <a:avLst/>
          </a:prstGeom>
        </p:spPr>
      </p:pic>
      <p:pic>
        <p:nvPicPr>
          <p:cNvPr id="15" name="图片 14" descr="卡通人物&#10;&#10;低可信度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2"/>
          <a:stretch>
            <a:fillRect/>
          </a:stretch>
        </p:blipFill>
        <p:spPr>
          <a:xfrm>
            <a:off x="9588074" y="2583066"/>
            <a:ext cx="1680431" cy="1315774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4505850" y="3960422"/>
            <a:ext cx="3180300" cy="170374"/>
            <a:chOff x="4528390" y="3960422"/>
            <a:chExt cx="3180300" cy="170374"/>
          </a:xfrm>
        </p:grpSpPr>
        <p:grpSp>
          <p:nvGrpSpPr>
            <p:cNvPr id="16" name="组合 15"/>
            <p:cNvGrpSpPr/>
            <p:nvPr/>
          </p:nvGrpSpPr>
          <p:grpSpPr>
            <a:xfrm>
              <a:off x="7174285" y="3960422"/>
              <a:ext cx="534405" cy="170374"/>
              <a:chOff x="7174285" y="3960422"/>
              <a:chExt cx="534405" cy="170374"/>
            </a:xfrm>
          </p:grpSpPr>
          <p:sp>
            <p:nvSpPr>
              <p:cNvPr id="11" name="星形: 五角 9"/>
              <p:cNvSpPr/>
              <p:nvPr/>
            </p:nvSpPr>
            <p:spPr>
              <a:xfrm>
                <a:off x="7405119" y="3977888"/>
                <a:ext cx="149618" cy="135442"/>
              </a:xfrm>
              <a:prstGeom prst="star5">
                <a:avLst>
                  <a:gd name="adj" fmla="val 25303"/>
                  <a:gd name="hf" fmla="val 105146"/>
                  <a:gd name="vf" fmla="val 110557"/>
                </a:avLst>
              </a:prstGeom>
              <a:gradFill>
                <a:gsLst>
                  <a:gs pos="20408">
                    <a:srgbClr val="FF1B13"/>
                  </a:gs>
                  <a:gs pos="87000">
                    <a:srgbClr val="FF1B13"/>
                  </a:gs>
                  <a:gs pos="51000">
                    <a:srgbClr val="FF620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20408">
                        <a:srgbClr val="FF1B13"/>
                      </a:gs>
                      <a:gs pos="87000">
                        <a:srgbClr val="FF1B13"/>
                      </a:gs>
                      <a:gs pos="51000">
                        <a:srgbClr val="FF6201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12" name="星形: 五角 9"/>
              <p:cNvSpPr/>
              <p:nvPr/>
            </p:nvSpPr>
            <p:spPr>
              <a:xfrm>
                <a:off x="7597364" y="3995220"/>
                <a:ext cx="111326" cy="100778"/>
              </a:xfrm>
              <a:prstGeom prst="star5">
                <a:avLst>
                  <a:gd name="adj" fmla="val 25303"/>
                  <a:gd name="hf" fmla="val 105146"/>
                  <a:gd name="vf" fmla="val 110557"/>
                </a:avLst>
              </a:prstGeom>
              <a:gradFill>
                <a:gsLst>
                  <a:gs pos="20408">
                    <a:srgbClr val="FF1B13"/>
                  </a:gs>
                  <a:gs pos="87000">
                    <a:srgbClr val="FF1B13"/>
                  </a:gs>
                  <a:gs pos="51000">
                    <a:srgbClr val="FF620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20408">
                        <a:srgbClr val="FF1B13"/>
                      </a:gs>
                      <a:gs pos="87000">
                        <a:srgbClr val="FF1B13"/>
                      </a:gs>
                      <a:gs pos="51000">
                        <a:srgbClr val="FF6201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13" name="星形: 五角 9"/>
              <p:cNvSpPr/>
              <p:nvPr/>
            </p:nvSpPr>
            <p:spPr>
              <a:xfrm>
                <a:off x="7174285" y="3960422"/>
                <a:ext cx="188206" cy="170374"/>
              </a:xfrm>
              <a:prstGeom prst="star5">
                <a:avLst>
                  <a:gd name="adj" fmla="val 25303"/>
                  <a:gd name="hf" fmla="val 105146"/>
                  <a:gd name="vf" fmla="val 110557"/>
                </a:avLst>
              </a:prstGeom>
              <a:gradFill>
                <a:gsLst>
                  <a:gs pos="20408">
                    <a:srgbClr val="FF1B13"/>
                  </a:gs>
                  <a:gs pos="87000">
                    <a:srgbClr val="FF1B13"/>
                  </a:gs>
                  <a:gs pos="51000">
                    <a:srgbClr val="FF620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20408">
                        <a:srgbClr val="FF1B13"/>
                      </a:gs>
                      <a:gs pos="87000">
                        <a:srgbClr val="FF1B13"/>
                      </a:gs>
                      <a:gs pos="51000">
                        <a:srgbClr val="FF6201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  <a:sym typeface="思源黑体 CN Normal" panose="020B0400000000000000" pitchFamily="34" charset="-122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 flipH="1">
              <a:off x="4528390" y="3960422"/>
              <a:ext cx="534405" cy="170374"/>
              <a:chOff x="7174285" y="3960422"/>
              <a:chExt cx="534405" cy="170374"/>
            </a:xfrm>
          </p:grpSpPr>
          <p:sp>
            <p:nvSpPr>
              <p:cNvPr id="18" name="星形: 五角 9"/>
              <p:cNvSpPr/>
              <p:nvPr/>
            </p:nvSpPr>
            <p:spPr>
              <a:xfrm>
                <a:off x="7405119" y="3977888"/>
                <a:ext cx="149618" cy="135442"/>
              </a:xfrm>
              <a:prstGeom prst="star5">
                <a:avLst>
                  <a:gd name="adj" fmla="val 25303"/>
                  <a:gd name="hf" fmla="val 105146"/>
                  <a:gd name="vf" fmla="val 110557"/>
                </a:avLst>
              </a:prstGeom>
              <a:gradFill>
                <a:gsLst>
                  <a:gs pos="20408">
                    <a:srgbClr val="FF1B13"/>
                  </a:gs>
                  <a:gs pos="87000">
                    <a:srgbClr val="FF1B13"/>
                  </a:gs>
                  <a:gs pos="51000">
                    <a:srgbClr val="FF620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20408">
                        <a:srgbClr val="FF1B13"/>
                      </a:gs>
                      <a:gs pos="87000">
                        <a:srgbClr val="FF1B13"/>
                      </a:gs>
                      <a:gs pos="51000">
                        <a:srgbClr val="FF6201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19" name="星形: 五角 9"/>
              <p:cNvSpPr/>
              <p:nvPr/>
            </p:nvSpPr>
            <p:spPr>
              <a:xfrm>
                <a:off x="7597364" y="3995220"/>
                <a:ext cx="111326" cy="100778"/>
              </a:xfrm>
              <a:prstGeom prst="star5">
                <a:avLst>
                  <a:gd name="adj" fmla="val 25303"/>
                  <a:gd name="hf" fmla="val 105146"/>
                  <a:gd name="vf" fmla="val 110557"/>
                </a:avLst>
              </a:prstGeom>
              <a:gradFill>
                <a:gsLst>
                  <a:gs pos="20408">
                    <a:srgbClr val="FF1B13"/>
                  </a:gs>
                  <a:gs pos="87000">
                    <a:srgbClr val="FF1B13"/>
                  </a:gs>
                  <a:gs pos="51000">
                    <a:srgbClr val="FF620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20408">
                        <a:srgbClr val="FF1B13"/>
                      </a:gs>
                      <a:gs pos="87000">
                        <a:srgbClr val="FF1B13"/>
                      </a:gs>
                      <a:gs pos="51000">
                        <a:srgbClr val="FF6201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20" name="星形: 五角 9"/>
              <p:cNvSpPr/>
              <p:nvPr/>
            </p:nvSpPr>
            <p:spPr>
              <a:xfrm>
                <a:off x="7174285" y="3960422"/>
                <a:ext cx="188206" cy="170374"/>
              </a:xfrm>
              <a:prstGeom prst="star5">
                <a:avLst>
                  <a:gd name="adj" fmla="val 25303"/>
                  <a:gd name="hf" fmla="val 105146"/>
                  <a:gd name="vf" fmla="val 110557"/>
                </a:avLst>
              </a:prstGeom>
              <a:gradFill>
                <a:gsLst>
                  <a:gs pos="20408">
                    <a:srgbClr val="FF1B13"/>
                  </a:gs>
                  <a:gs pos="87000">
                    <a:srgbClr val="FF1B13"/>
                  </a:gs>
                  <a:gs pos="51000">
                    <a:srgbClr val="FF620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20408">
                        <a:srgbClr val="FF1B13"/>
                      </a:gs>
                      <a:gs pos="87000">
                        <a:srgbClr val="FF1B13"/>
                      </a:gs>
                      <a:gs pos="51000">
                        <a:srgbClr val="FF6201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  <a:sym typeface="思源黑体 CN Normal" panose="020B0400000000000000" pitchFamily="34" charset="-122"/>
                </a:endParaRPr>
              </a:p>
            </p:txBody>
          </p:sp>
        </p:grpSp>
      </p:grpSp>
      <p:sp>
        <p:nvSpPr>
          <p:cNvPr id="1048578" name="1"/>
          <p:cNvSpPr/>
          <p:nvPr>
            <p:custDataLst>
              <p:tags r:id="rId5"/>
            </p:custDataLst>
          </p:nvPr>
        </p:nvSpPr>
        <p:spPr>
          <a:xfrm>
            <a:off x="5042230" y="3815650"/>
            <a:ext cx="2019300" cy="4603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汇报人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：罗旭</a:t>
            </a:r>
            <a:endParaRPr kumimoji="0" lang="zh-CN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游戏机&#10;&#10;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131817"/>
          </a:xfrm>
          <a:prstGeom prst="rect">
            <a:avLst/>
          </a:prstGeom>
        </p:spPr>
      </p:pic>
      <p:pic>
        <p:nvPicPr>
          <p:cNvPr id="2097158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8"/>
            <a:ext cx="1223486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582" name="1"/>
          <p:cNvSpPr/>
          <p:nvPr/>
        </p:nvSpPr>
        <p:spPr>
          <a:xfrm>
            <a:off x="1567815" y="1755775"/>
            <a:ext cx="9047480" cy="3497580"/>
          </a:xfrm>
          <a:prstGeom prst="roundRect">
            <a:avLst>
              <a:gd name="adj" fmla="val 4752"/>
            </a:avLst>
          </a:prstGeom>
          <a:gradFill flip="none" rotWithShape="1">
            <a:gsLst>
              <a:gs pos="0">
                <a:schemeClr val="bg1">
                  <a:alpha val="48000"/>
                </a:schemeClr>
              </a:gs>
              <a:gs pos="100000">
                <a:schemeClr val="bg1"/>
              </a:gs>
            </a:gsLst>
            <a:lin ang="2700000" scaled="1"/>
          </a:gra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p>
            <a:pPr algn="ctr"/>
            <a:endParaRPr lang="zh-CN" altLang="en-US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048583" name="1"/>
          <p:cNvSpPr/>
          <p:nvPr/>
        </p:nvSpPr>
        <p:spPr>
          <a:xfrm>
            <a:off x="4245042" y="1389909"/>
            <a:ext cx="3921740" cy="459985"/>
          </a:xfrm>
          <a:prstGeom prst="trapezoid">
            <a:avLst>
              <a:gd name="adj" fmla="val 46134"/>
            </a:avLst>
          </a:prstGeom>
          <a:solidFill>
            <a:srgbClr val="A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p>
            <a:pPr algn="ctr"/>
            <a:endParaRPr lang="zh-CN" altLang="en-US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048584" name="1"/>
          <p:cNvSpPr/>
          <p:nvPr/>
        </p:nvSpPr>
        <p:spPr>
          <a:xfrm>
            <a:off x="4284424" y="1388726"/>
            <a:ext cx="3847699" cy="791456"/>
          </a:xfrm>
          <a:prstGeom prst="trapezoid">
            <a:avLst/>
          </a:prstGeom>
          <a:gradFill>
            <a:gsLst>
              <a:gs pos="0">
                <a:srgbClr val="FF3302"/>
              </a:gs>
              <a:gs pos="100000">
                <a:srgbClr val="CB080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lIns="91438" tIns="45719" rIns="91438" bIns="45719" rtlCol="0" anchor="ctr"/>
          <a:p>
            <a:pPr algn="ctr" defTabSz="914400"/>
            <a:endParaRPr lang="zh-CN" altLang="en-US" sz="1900" kern="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048585" name="1"/>
          <p:cNvSpPr txBox="1"/>
          <p:nvPr/>
        </p:nvSpPr>
        <p:spPr>
          <a:xfrm>
            <a:off x="5055790" y="1388727"/>
            <a:ext cx="2786088" cy="764537"/>
          </a:xfrm>
          <a:prstGeom prst="rect">
            <a:avLst/>
          </a:prstGeom>
          <a:noFill/>
          <a:effectLst/>
        </p:spPr>
        <p:txBody>
          <a:bodyPr wrap="square" lIns="91438" tIns="45719" rIns="91438" bIns="45719" rtlCol="0">
            <a:spAutoFit/>
          </a:bodyPr>
          <a:p>
            <a:pPr defTabSz="1218565"/>
            <a:r>
              <a:rPr lang="zh-CN" altLang="en-US" sz="4000" b="1" kern="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前言导读</a:t>
            </a:r>
            <a:endParaRPr lang="zh-CN" altLang="en-US" sz="4000" b="1" kern="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048586" name="1"/>
          <p:cNvSpPr txBox="1"/>
          <p:nvPr/>
        </p:nvSpPr>
        <p:spPr>
          <a:xfrm>
            <a:off x="1567815" y="1897380"/>
            <a:ext cx="9161145" cy="3392170"/>
          </a:xfrm>
          <a:prstGeom prst="rect">
            <a:avLst/>
          </a:prstGeom>
          <a:noFill/>
        </p:spPr>
        <p:txBody>
          <a:bodyPr wrap="square" lIns="68578" tIns="34290" rIns="68578" bIns="34290" rtlCol="0">
            <a:spAutoFit/>
          </a:bodyPr>
          <a:p>
            <a:pPr lvl="0" indent="0" algn="ctr" fontAlgn="auto">
              <a:lnSpc>
                <a:spcPct val="200000"/>
              </a:lnSpc>
            </a:pPr>
            <a:r>
              <a:rPr lang="zh-CN" sz="2400" dirty="0" smtClean="0"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rPr>
              <a:t>学习二十大，践行新思想。</a:t>
            </a:r>
            <a:endParaRPr lang="zh-CN" sz="2400" dirty="0" smtClean="0">
              <a:latin typeface="思源黑体 CN Bold" panose="020B0800000000000000" charset="-122"/>
              <a:ea typeface="思源黑体 CN Bold" panose="020B0800000000000000" charset="-122"/>
              <a:sym typeface="微软雅黑" panose="020B0503020204020204" charset="-122"/>
            </a:endParaRPr>
          </a:p>
          <a:p>
            <a:pPr lvl="0" indent="0" algn="l" fontAlgn="auto">
              <a:lnSpc>
                <a:spcPct val="200000"/>
              </a:lnSpc>
            </a:pPr>
            <a:r>
              <a:rPr lang="en-US" altLang="zh-CN" sz="2400" dirty="0" smtClean="0"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rPr>
              <a:t>      </a:t>
            </a:r>
            <a:r>
              <a:rPr lang="en-US" altLang="zh-CN" sz="2000" dirty="0" smtClean="0"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rPr>
              <a:t>  </a:t>
            </a:r>
            <a:r>
              <a:rPr lang="zh-CN" sz="2000" dirty="0" smtClean="0"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rPr>
              <a:t>习近平总书记在党的二十大上的报告强调“青年强，则国家强”；指出“当代中国青年生逢其时，施展才干的舞台无比广阔，实现梦想的前景无比光明”；对广大青年提出了“立志做有理想、敢担当、能吃苦、肯奋斗的新时代好青年”的重要要求。</a:t>
            </a:r>
            <a:endParaRPr lang="zh-CN" sz="2000" dirty="0" smtClean="0">
              <a:latin typeface="思源黑体 CN Bold" panose="020B0800000000000000" charset="-122"/>
              <a:ea typeface="思源黑体 CN Bold" panose="020B0800000000000000" charset="-122"/>
              <a:sym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47"/>
          <a:stretch>
            <a:fillRect/>
          </a:stretch>
        </p:blipFill>
        <p:spPr>
          <a:xfrm>
            <a:off x="-41246" y="4145790"/>
            <a:ext cx="12274491" cy="271221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6" t="50563"/>
          <a:stretch>
            <a:fillRect/>
          </a:stretch>
        </p:blipFill>
        <p:spPr bwMode="auto">
          <a:xfrm rot="6300000" flipH="1" flipV="1">
            <a:off x="250366" y="3216185"/>
            <a:ext cx="3625960" cy="5300377"/>
          </a:xfrm>
          <a:custGeom>
            <a:avLst/>
            <a:gdLst>
              <a:gd name="connsiteX0" fmla="*/ 3625960 w 3625960"/>
              <a:gd name="connsiteY0" fmla="*/ 0 h 5300377"/>
              <a:gd name="connsiteX1" fmla="*/ 3625960 w 3625960"/>
              <a:gd name="connsiteY1" fmla="*/ 5300377 h 5300377"/>
              <a:gd name="connsiteX2" fmla="*/ 1159899 w 3625960"/>
              <a:gd name="connsiteY2" fmla="*/ 5300375 h 5300377"/>
              <a:gd name="connsiteX3" fmla="*/ 0 w 3625960"/>
              <a:gd name="connsiteY3" fmla="*/ 971573 h 5300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5960" h="5300377">
                <a:moveTo>
                  <a:pt x="3625960" y="0"/>
                </a:moveTo>
                <a:lnTo>
                  <a:pt x="3625960" y="5300377"/>
                </a:lnTo>
                <a:lnTo>
                  <a:pt x="1159899" y="5300375"/>
                </a:lnTo>
                <a:lnTo>
                  <a:pt x="0" y="9715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6" t="50363" r="904"/>
          <a:stretch>
            <a:fillRect/>
          </a:stretch>
        </p:blipFill>
        <p:spPr bwMode="auto">
          <a:xfrm rot="7470127" flipH="1">
            <a:off x="8469391" y="-1313578"/>
            <a:ext cx="4107117" cy="5321882"/>
          </a:xfrm>
          <a:custGeom>
            <a:avLst/>
            <a:gdLst>
              <a:gd name="connsiteX0" fmla="*/ 1871098 w 4107117"/>
              <a:gd name="connsiteY0" fmla="*/ 5321882 h 5321882"/>
              <a:gd name="connsiteX1" fmla="*/ 4107117 w 4107117"/>
              <a:gd name="connsiteY1" fmla="*/ 2068712 h 5321882"/>
              <a:gd name="connsiteX2" fmla="*/ 1097361 w 4107117"/>
              <a:gd name="connsiteY2" fmla="*/ 0 h 5321882"/>
              <a:gd name="connsiteX3" fmla="*/ 0 w 4107117"/>
              <a:gd name="connsiteY3" fmla="*/ 294037 h 5321882"/>
              <a:gd name="connsiteX4" fmla="*/ 1347208 w 4107117"/>
              <a:gd name="connsiteY4" fmla="*/ 5321882 h 5321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7117" h="5321882">
                <a:moveTo>
                  <a:pt x="1871098" y="5321882"/>
                </a:moveTo>
                <a:lnTo>
                  <a:pt x="4107117" y="2068712"/>
                </a:lnTo>
                <a:lnTo>
                  <a:pt x="1097361" y="0"/>
                </a:lnTo>
                <a:lnTo>
                  <a:pt x="0" y="294037"/>
                </a:lnTo>
                <a:lnTo>
                  <a:pt x="1347208" y="532188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47"/>
          <a:stretch>
            <a:fillRect/>
          </a:stretch>
        </p:blipFill>
        <p:spPr>
          <a:xfrm>
            <a:off x="-41246" y="4145790"/>
            <a:ext cx="12274491" cy="27122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87780" y="122555"/>
            <a:ext cx="5002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800">
                <a:ln w="22225">
                  <a:noFill/>
                </a:ln>
                <a:gradFill>
                  <a:gsLst>
                    <a:gs pos="100000">
                      <a:srgbClr val="E3240B"/>
                    </a:gs>
                    <a:gs pos="48000">
                      <a:srgbClr val="FE391F"/>
                    </a:gs>
                    <a:gs pos="2000">
                      <a:srgbClr val="FAD77E"/>
                    </a:gs>
                  </a:gsLst>
                  <a:lin ang="5400000" scaled="1"/>
                </a:gradFill>
                <a:effectLst>
                  <a:outerShdw blurRad="139700" dist="190500" dir="2700000" sx="93000" sy="93000" algn="tl">
                    <a:srgbClr val="000000">
                      <a:alpha val="20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思源黑体 CN Normal" panose="020B0400000000000000" pitchFamily="34" charset="-122"/>
              </a:rPr>
              <a:t>不负青春韶华，共赴时代使命</a:t>
            </a:r>
            <a:endParaRPr lang="zh-CN" altLang="en-US" sz="2800">
              <a:ln w="22225">
                <a:noFill/>
              </a:ln>
              <a:gradFill>
                <a:gsLst>
                  <a:gs pos="100000">
                    <a:srgbClr val="E3240B"/>
                  </a:gs>
                  <a:gs pos="48000">
                    <a:srgbClr val="FE391F"/>
                  </a:gs>
                  <a:gs pos="2000">
                    <a:srgbClr val="FAD77E"/>
                  </a:gs>
                </a:gsLst>
                <a:lin ang="5400000" scaled="1"/>
              </a:gradFill>
              <a:effectLst>
                <a:outerShdw blurRad="139700" dist="190500" dir="2700000" sx="93000" sy="93000" algn="tl">
                  <a:srgbClr val="000000">
                    <a:alpha val="20000"/>
                  </a:srgb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椭圆 24"/>
          <p:cNvSpPr/>
          <p:nvPr>
            <p:custDataLst>
              <p:tags r:id="rId3"/>
            </p:custDataLst>
          </p:nvPr>
        </p:nvSpPr>
        <p:spPr>
          <a:xfrm>
            <a:off x="933450" y="1200150"/>
            <a:ext cx="10483215" cy="4735195"/>
          </a:xfrm>
          <a:prstGeom prst="ellipse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5" name="矩形 15"/>
          <p:cNvSpPr/>
          <p:nvPr>
            <p:custDataLst>
              <p:tags r:id="rId4"/>
            </p:custDataLst>
          </p:nvPr>
        </p:nvSpPr>
        <p:spPr>
          <a:xfrm>
            <a:off x="1507490" y="1797050"/>
            <a:ext cx="9671050" cy="2030095"/>
          </a:xfrm>
          <a:prstGeom prst="rect">
            <a:avLst/>
          </a:prstGeom>
        </p:spPr>
        <p:txBody>
          <a:bodyPr wrap="square">
            <a:spAutoFit/>
          </a:bodyPr>
          <a:p>
            <a:pPr lvl="0" indent="0" algn="ctr" defTabSz="914400" fontAlgn="auto">
              <a:lnSpc>
                <a:spcPct val="150000"/>
              </a:lnSpc>
            </a:pPr>
            <a:r>
              <a:rPr sz="2800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sym typeface="思源黑体 CN Bold" panose="020B0800000000000000" charset="-122"/>
              </a:rPr>
              <a:t>然而近年来关于青年躺平的言论甚嚣尘上，</a:t>
            </a:r>
            <a:endParaRPr sz="2800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sym typeface="思源黑体 CN Bold" panose="020B0800000000000000" charset="-122"/>
            </a:endParaRPr>
          </a:p>
          <a:p>
            <a:pPr lvl="0" indent="0" algn="ctr" defTabSz="914400" fontAlgn="auto">
              <a:lnSpc>
                <a:spcPct val="150000"/>
              </a:lnSpc>
            </a:pPr>
            <a:r>
              <a:rPr sz="2800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sym typeface="思源黑体 CN Bold" panose="020B0800000000000000" charset="-122"/>
              </a:rPr>
              <a:t>让大众一度疑惑，</a:t>
            </a:r>
            <a:endParaRPr sz="2800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sym typeface="思源黑体 CN Bold" panose="020B0800000000000000" charset="-122"/>
            </a:endParaRPr>
          </a:p>
          <a:p>
            <a:pPr lvl="0" indent="0" algn="ctr" defTabSz="914400" fontAlgn="auto">
              <a:lnSpc>
                <a:spcPct val="150000"/>
              </a:lnSpc>
            </a:pPr>
            <a:r>
              <a:rPr sz="2800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sym typeface="思源黑体 CN Bold" panose="020B0800000000000000" charset="-122"/>
              </a:rPr>
              <a:t>当代青年怎么就变成了垮掉的一代？</a:t>
            </a:r>
            <a:endParaRPr sz="2800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sym typeface="思源黑体 CN Bold" panose="020B0800000000000000" charset="-122"/>
            </a:endParaRPr>
          </a:p>
        </p:txBody>
      </p:sp>
      <p:sp>
        <p:nvSpPr>
          <p:cNvPr id="16" name="矩形 15"/>
          <p:cNvSpPr/>
          <p:nvPr>
            <p:custDataLst>
              <p:tags r:id="rId5"/>
            </p:custDataLst>
          </p:nvPr>
        </p:nvSpPr>
        <p:spPr>
          <a:xfrm>
            <a:off x="1507490" y="4011295"/>
            <a:ext cx="9671050" cy="1383665"/>
          </a:xfrm>
          <a:prstGeom prst="rect">
            <a:avLst/>
          </a:prstGeom>
        </p:spPr>
        <p:txBody>
          <a:bodyPr wrap="square">
            <a:spAutoFit/>
          </a:bodyPr>
          <a:p>
            <a:pPr lvl="0" indent="0" algn="ctr" defTabSz="914400" fontAlgn="auto">
              <a:lnSpc>
                <a:spcPct val="150000"/>
              </a:lnSpc>
            </a:pPr>
            <a:r>
              <a:rPr sz="2800" b="1" dirty="0" smtClean="0">
                <a:gradFill>
                  <a:gsLst>
                    <a:gs pos="46000">
                      <a:srgbClr val="FF0000"/>
                    </a:gs>
                    <a:gs pos="100000">
                      <a:srgbClr val="C00000"/>
                    </a:gs>
                  </a:gsLst>
                  <a:lin ang="5400000" scaled="1"/>
                </a:gradFill>
                <a:latin typeface="思源黑体 CN Bold" panose="020B0800000000000000" charset="-122"/>
                <a:ea typeface="思源黑体 CN Bold" panose="020B0800000000000000" charset="-122"/>
                <a:sym typeface="思源黑体 CN Bold" panose="020B0800000000000000" charset="-122"/>
              </a:rPr>
              <a:t>但事实上，青年们正用自己独有的姿态，</a:t>
            </a:r>
            <a:endParaRPr sz="2800" b="1" dirty="0" smtClean="0">
              <a:gradFill>
                <a:gsLst>
                  <a:gs pos="46000">
                    <a:srgbClr val="FF0000"/>
                  </a:gs>
                  <a:gs pos="100000">
                    <a:srgbClr val="C00000"/>
                  </a:gs>
                </a:gsLst>
                <a:lin ang="5400000" scaled="1"/>
              </a:gradFill>
              <a:latin typeface="思源黑体 CN Bold" panose="020B0800000000000000" charset="-122"/>
              <a:ea typeface="思源黑体 CN Bold" panose="020B0800000000000000" charset="-122"/>
              <a:sym typeface="思源黑体 CN Bold" panose="020B0800000000000000" charset="-122"/>
            </a:endParaRPr>
          </a:p>
          <a:p>
            <a:pPr lvl="0" indent="0" algn="ctr" defTabSz="914400" fontAlgn="auto">
              <a:lnSpc>
                <a:spcPct val="150000"/>
              </a:lnSpc>
            </a:pPr>
            <a:r>
              <a:rPr sz="2800" b="1" dirty="0" smtClean="0">
                <a:gradFill>
                  <a:gsLst>
                    <a:gs pos="46000">
                      <a:srgbClr val="FF0000"/>
                    </a:gs>
                    <a:gs pos="100000">
                      <a:srgbClr val="C00000"/>
                    </a:gs>
                  </a:gsLst>
                  <a:lin ang="5400000" scaled="1"/>
                </a:gradFill>
                <a:latin typeface="思源黑体 CN Bold" panose="020B0800000000000000" charset="-122"/>
                <a:ea typeface="思源黑体 CN Bold" panose="020B0800000000000000" charset="-122"/>
                <a:sym typeface="思源黑体 CN Bold" panose="020B0800000000000000" charset="-122"/>
              </a:rPr>
              <a:t>走出属于自己的长征路。</a:t>
            </a:r>
            <a:endParaRPr sz="2800" b="1" dirty="0" smtClean="0">
              <a:gradFill>
                <a:gsLst>
                  <a:gs pos="46000">
                    <a:srgbClr val="FF0000"/>
                  </a:gs>
                  <a:gs pos="100000">
                    <a:srgbClr val="C00000"/>
                  </a:gs>
                </a:gsLst>
                <a:lin ang="5400000" scaled="1"/>
              </a:gradFill>
              <a:latin typeface="思源黑体 CN Bold" panose="020B0800000000000000" charset="-122"/>
              <a:ea typeface="思源黑体 CN Bold" panose="020B0800000000000000" charset="-122"/>
              <a:sym typeface="思源黑体 CN Bold" panose="020B08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47"/>
          <a:stretch>
            <a:fillRect/>
          </a:stretch>
        </p:blipFill>
        <p:spPr>
          <a:xfrm>
            <a:off x="-82521" y="4150235"/>
            <a:ext cx="12274491" cy="271221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>
            <a:off x="6564950" y="1349828"/>
            <a:ext cx="0" cy="63862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C:/Users/chen/Desktop/新建文件夹/1.jpg1"/>
          <p:cNvPicPr/>
          <p:nvPr/>
        </p:nvPicPr>
        <p:blipFill>
          <a:blip r:embed="rId3"/>
          <a:srcRect l="20841" r="20841"/>
          <a:stretch>
            <a:fillRect/>
          </a:stretch>
        </p:blipFill>
        <p:spPr>
          <a:xfrm>
            <a:off x="534670" y="954405"/>
            <a:ext cx="2520000" cy="2880000"/>
          </a:xfrm>
          <a:prstGeom prst="rect">
            <a:avLst/>
          </a:prstGeom>
        </p:spPr>
      </p:pic>
      <p:pic>
        <p:nvPicPr>
          <p:cNvPr id="9" name="图片 8" descr="C:/Users/chen/Desktop/新建文件夹/5.jpg5"/>
          <p:cNvPicPr/>
          <p:nvPr/>
        </p:nvPicPr>
        <p:blipFill>
          <a:blip r:embed="rId4"/>
          <a:srcRect l="19651" r="19651"/>
          <a:stretch>
            <a:fillRect/>
          </a:stretch>
        </p:blipFill>
        <p:spPr>
          <a:xfrm>
            <a:off x="8825230" y="3914775"/>
            <a:ext cx="2520315" cy="2766060"/>
          </a:xfrm>
          <a:prstGeom prst="rect">
            <a:avLst/>
          </a:prstGeom>
        </p:spPr>
      </p:pic>
      <p:pic>
        <p:nvPicPr>
          <p:cNvPr id="11" name="图片 10" descr="C:/Users/chen/Desktop/新建文件夹/4.jpg4"/>
          <p:cNvPicPr/>
          <p:nvPr/>
        </p:nvPicPr>
        <p:blipFill>
          <a:blip r:embed="rId5"/>
          <a:srcRect t="7238" b="7238"/>
          <a:stretch>
            <a:fillRect/>
          </a:stretch>
        </p:blipFill>
        <p:spPr>
          <a:xfrm>
            <a:off x="8825230" y="960755"/>
            <a:ext cx="2520000" cy="2880000"/>
          </a:xfrm>
          <a:prstGeom prst="rect">
            <a:avLst/>
          </a:prstGeom>
        </p:spPr>
      </p:pic>
      <p:pic>
        <p:nvPicPr>
          <p:cNvPr id="12" name="图片 11" descr="C:/Users/chen/Desktop/新建文件夹/2.jpg2"/>
          <p:cNvPicPr/>
          <p:nvPr/>
        </p:nvPicPr>
        <p:blipFill>
          <a:blip r:embed="rId6"/>
          <a:srcRect l="19535" r="19535"/>
          <a:stretch>
            <a:fillRect/>
          </a:stretch>
        </p:blipFill>
        <p:spPr>
          <a:xfrm>
            <a:off x="534670" y="3924935"/>
            <a:ext cx="2520315" cy="2756535"/>
          </a:xfrm>
          <a:prstGeom prst="rect">
            <a:avLst/>
          </a:prstGeom>
        </p:spPr>
      </p:pic>
      <p:pic>
        <p:nvPicPr>
          <p:cNvPr id="3" name="图片 2" descr="C:/Users/chen/Desktop/新建文件夹/3.jpg3"/>
          <p:cNvPicPr/>
          <p:nvPr/>
        </p:nvPicPr>
        <p:blipFill>
          <a:blip r:embed="rId7"/>
          <a:srcRect t="13555" b="13555"/>
          <a:stretch>
            <a:fillRect/>
          </a:stretch>
        </p:blipFill>
        <p:spPr>
          <a:xfrm>
            <a:off x="4807585" y="3918585"/>
            <a:ext cx="2520315" cy="2755900"/>
          </a:xfrm>
          <a:prstGeom prst="rect">
            <a:avLst/>
          </a:prstGeom>
        </p:spPr>
      </p:pic>
      <p:pic>
        <p:nvPicPr>
          <p:cNvPr id="2" name="图片 1" descr="c4576e6e0f6371d05779cdf0568966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8380" y="954405"/>
            <a:ext cx="2472690" cy="287337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1287780" y="122555"/>
            <a:ext cx="5002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800">
                <a:ln w="22225">
                  <a:noFill/>
                </a:ln>
                <a:gradFill>
                  <a:gsLst>
                    <a:gs pos="100000">
                      <a:srgbClr val="E3240B"/>
                    </a:gs>
                    <a:gs pos="48000">
                      <a:srgbClr val="FE391F"/>
                    </a:gs>
                    <a:gs pos="2000">
                      <a:srgbClr val="FAD77E"/>
                    </a:gs>
                  </a:gsLst>
                  <a:lin ang="5400000" scaled="1"/>
                </a:gradFill>
                <a:effectLst>
                  <a:outerShdw blurRad="139700" dist="190500" dir="2700000" sx="93000" sy="93000" algn="tl">
                    <a:srgbClr val="000000">
                      <a:alpha val="20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思源黑体 CN Normal" panose="020B0400000000000000" pitchFamily="34" charset="-122"/>
              </a:rPr>
              <a:t>不负青春韶华，共赴时代使命</a:t>
            </a:r>
            <a:endParaRPr lang="zh-CN" altLang="en-US" sz="2800">
              <a:ln w="22225">
                <a:noFill/>
              </a:ln>
              <a:gradFill>
                <a:gsLst>
                  <a:gs pos="100000">
                    <a:srgbClr val="E3240B"/>
                  </a:gs>
                  <a:gs pos="48000">
                    <a:srgbClr val="FE391F"/>
                  </a:gs>
                  <a:gs pos="2000">
                    <a:srgbClr val="FAD77E"/>
                  </a:gs>
                </a:gsLst>
                <a:lin ang="5400000" scaled="1"/>
              </a:gradFill>
              <a:effectLst>
                <a:outerShdw blurRad="139700" dist="190500" dir="2700000" sx="93000" sy="93000" algn="tl">
                  <a:srgbClr val="000000">
                    <a:alpha val="20000"/>
                  </a:srgb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47"/>
          <a:stretch>
            <a:fillRect/>
          </a:stretch>
        </p:blipFill>
        <p:spPr>
          <a:xfrm>
            <a:off x="-41246" y="4145790"/>
            <a:ext cx="12274491" cy="2712210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1372870" y="984250"/>
            <a:ext cx="4805045" cy="5433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 b="1"/>
              <a:t>      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我们都不会忘记，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一百多年前我们曾是一个明明做为战胜国，却仍要被瓜分领土的屈辱的国家……</a:t>
            </a:r>
            <a:endParaRPr lang="en-US" altLang="zh-CN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在山河破碎、国将不国之际，是新青年们站了出来，他们唤醒民智，激励国人，勇敢探索救国救民的道路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！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0" name="图片 49" descr="C:/Users/chen/Desktop/新建文件夹/7.jpg7"/>
          <p:cNvPicPr/>
          <p:nvPr/>
        </p:nvPicPr>
        <p:blipFill>
          <a:blip r:embed="rId3"/>
          <a:srcRect t="2159" b="2159"/>
          <a:stretch>
            <a:fillRect/>
          </a:stretch>
        </p:blipFill>
        <p:spPr>
          <a:xfrm>
            <a:off x="7196455" y="1134745"/>
            <a:ext cx="3960000" cy="252000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287780" y="122555"/>
            <a:ext cx="5002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800">
                <a:ln w="22225">
                  <a:noFill/>
                </a:ln>
                <a:gradFill>
                  <a:gsLst>
                    <a:gs pos="100000">
                      <a:srgbClr val="E3240B"/>
                    </a:gs>
                    <a:gs pos="48000">
                      <a:srgbClr val="FE391F"/>
                    </a:gs>
                    <a:gs pos="2000">
                      <a:srgbClr val="FAD77E"/>
                    </a:gs>
                  </a:gsLst>
                  <a:lin ang="5400000" scaled="1"/>
                </a:gradFill>
                <a:effectLst>
                  <a:outerShdw blurRad="139700" dist="190500" dir="2700000" sx="93000" sy="93000" algn="tl">
                    <a:srgbClr val="000000">
                      <a:alpha val="20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思源黑体 CN Normal" panose="020B0400000000000000" pitchFamily="34" charset="-122"/>
              </a:rPr>
              <a:t>不负青春韶华，共赴时代使命</a:t>
            </a:r>
            <a:endParaRPr lang="zh-CN" altLang="en-US" sz="2800">
              <a:ln w="22225">
                <a:noFill/>
              </a:ln>
              <a:gradFill>
                <a:gsLst>
                  <a:gs pos="100000">
                    <a:srgbClr val="E3240B"/>
                  </a:gs>
                  <a:gs pos="48000">
                    <a:srgbClr val="FE391F"/>
                  </a:gs>
                  <a:gs pos="2000">
                    <a:srgbClr val="FAD77E"/>
                  </a:gs>
                </a:gsLst>
                <a:lin ang="5400000" scaled="1"/>
              </a:gradFill>
              <a:effectLst>
                <a:outerShdw blurRad="139700" dist="190500" dir="2700000" sx="93000" sy="93000" algn="tl">
                  <a:srgbClr val="000000">
                    <a:alpha val="20000"/>
                  </a:srgb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思源黑体 CN Normal" panose="020B0400000000000000" pitchFamily="34" charset="-122"/>
            </a:endParaRPr>
          </a:p>
        </p:txBody>
      </p:sp>
      <p:pic>
        <p:nvPicPr>
          <p:cNvPr id="2" name="图片 1" descr="C:/Users/chen/Desktop/新建文件夹/8.jpg8"/>
          <p:cNvPicPr/>
          <p:nvPr>
            <p:custDataLst>
              <p:tags r:id="rId5"/>
            </p:custDataLst>
          </p:nvPr>
        </p:nvPicPr>
        <p:blipFill>
          <a:blip r:embed="rId6"/>
          <a:srcRect t="2279" b="2279"/>
          <a:stretch>
            <a:fillRect/>
          </a:stretch>
        </p:blipFill>
        <p:spPr>
          <a:xfrm>
            <a:off x="7196455" y="3896995"/>
            <a:ext cx="3960000" cy="2520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47"/>
          <a:stretch>
            <a:fillRect/>
          </a:stretch>
        </p:blipFill>
        <p:spPr>
          <a:xfrm>
            <a:off x="-41246" y="4145790"/>
            <a:ext cx="12274491" cy="2712210"/>
          </a:xfrm>
          <a:prstGeom prst="rect">
            <a:avLst/>
          </a:prstGeom>
        </p:spPr>
      </p:pic>
      <p:sp>
        <p:nvSpPr>
          <p:cNvPr id="1048625" name="矩形 15"/>
          <p:cNvSpPr/>
          <p:nvPr>
            <p:custDataLst>
              <p:tags r:id="rId3"/>
            </p:custDataLst>
          </p:nvPr>
        </p:nvSpPr>
        <p:spPr>
          <a:xfrm>
            <a:off x="8138160" y="1702435"/>
            <a:ext cx="4095115" cy="3230245"/>
          </a:xfrm>
          <a:prstGeom prst="rect">
            <a:avLst/>
          </a:prstGeom>
        </p:spPr>
        <p:txBody>
          <a:bodyPr wrap="square">
            <a:spAutoFit/>
          </a:bodyPr>
          <a:p>
            <a:pPr lvl="0" indent="0" algn="ctr" defTabSz="914400" fontAlgn="auto">
              <a:lnSpc>
                <a:spcPct val="150000"/>
              </a:lnSpc>
            </a:pPr>
            <a:r>
              <a:rPr lang="zh-CN" sz="3200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sym typeface="思源黑体 CN Bold" panose="020B0800000000000000" charset="-122"/>
              </a:rPr>
              <a:t>两弹元勋：邓稼先</a:t>
            </a:r>
            <a:endParaRPr lang="zh-CN" sz="3200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sym typeface="思源黑体 CN Bold" panose="020B0800000000000000" charset="-122"/>
            </a:endParaRPr>
          </a:p>
          <a:p>
            <a:pPr lvl="0" indent="0" algn="ctr" defTabSz="914400" fontAlgn="auto">
              <a:lnSpc>
                <a:spcPct val="150000"/>
              </a:lnSpc>
            </a:pPr>
            <a:r>
              <a:rPr lang="zh-CN" sz="3200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sym typeface="思源黑体 CN Bold" panose="020B0800000000000000" charset="-122"/>
              </a:rPr>
              <a:t>中国的脊梁！</a:t>
            </a:r>
            <a:endParaRPr lang="zh-CN" sz="3200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sym typeface="思源黑体 CN Bold" panose="020B0800000000000000" charset="-122"/>
            </a:endParaRPr>
          </a:p>
          <a:p>
            <a:pPr lvl="0" indent="0" algn="ctr" defTabSz="914400" fontAlgn="auto">
              <a:lnSpc>
                <a:spcPct val="150000"/>
              </a:lnSpc>
            </a:pPr>
            <a:r>
              <a:rPr lang="zh-CN" sz="2400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sym typeface="思源黑体 CN Bold" panose="020B0800000000000000" charset="-122"/>
              </a:rPr>
              <a:t>（1966年国庆节，钱学森、邓稼先、朱光亚三位新中国的脊梁在天安门城楼的合影 ）</a:t>
            </a:r>
            <a:endParaRPr lang="zh-CN" sz="2400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sym typeface="思源黑体 CN Bold" panose="020B0800000000000000" charset="-122"/>
            </a:endParaRPr>
          </a:p>
        </p:txBody>
      </p:sp>
      <p:pic>
        <p:nvPicPr>
          <p:cNvPr id="2" name="图片 1" descr="31197be7c0f6b7dc410cd25c5d461d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10" y="1013460"/>
            <a:ext cx="7458075" cy="483044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287780" y="122555"/>
            <a:ext cx="5002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800">
                <a:ln w="22225">
                  <a:noFill/>
                </a:ln>
                <a:gradFill>
                  <a:gsLst>
                    <a:gs pos="100000">
                      <a:srgbClr val="E3240B"/>
                    </a:gs>
                    <a:gs pos="48000">
                      <a:srgbClr val="FE391F"/>
                    </a:gs>
                    <a:gs pos="2000">
                      <a:srgbClr val="FAD77E"/>
                    </a:gs>
                  </a:gsLst>
                  <a:lin ang="5400000" scaled="1"/>
                </a:gradFill>
                <a:effectLst>
                  <a:outerShdw blurRad="139700" dist="190500" dir="2700000" sx="93000" sy="93000" algn="tl">
                    <a:srgbClr val="000000">
                      <a:alpha val="20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思源黑体 CN Normal" panose="020B0400000000000000" pitchFamily="34" charset="-122"/>
              </a:rPr>
              <a:t>不负青春韶华，共赴时代使命</a:t>
            </a:r>
            <a:endParaRPr lang="zh-CN" altLang="en-US" sz="2800">
              <a:ln w="22225">
                <a:noFill/>
              </a:ln>
              <a:gradFill>
                <a:gsLst>
                  <a:gs pos="100000">
                    <a:srgbClr val="E3240B"/>
                  </a:gs>
                  <a:gs pos="48000">
                    <a:srgbClr val="FE391F"/>
                  </a:gs>
                  <a:gs pos="2000">
                    <a:srgbClr val="FAD77E"/>
                  </a:gs>
                </a:gsLst>
                <a:lin ang="5400000" scaled="1"/>
              </a:gradFill>
              <a:effectLst>
                <a:outerShdw blurRad="139700" dist="190500" dir="2700000" sx="93000" sy="93000" algn="tl">
                  <a:srgbClr val="000000">
                    <a:alpha val="20000"/>
                  </a:srgb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47"/>
          <a:stretch>
            <a:fillRect/>
          </a:stretch>
        </p:blipFill>
        <p:spPr>
          <a:xfrm>
            <a:off x="-41246" y="4145790"/>
            <a:ext cx="12274491" cy="271221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>
            <a:off x="6564950" y="1349828"/>
            <a:ext cx="0" cy="63862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视频2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445" y="1055370"/>
            <a:ext cx="11739245" cy="559308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1287780" y="122555"/>
            <a:ext cx="5002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800">
                <a:ln w="22225">
                  <a:noFill/>
                </a:ln>
                <a:gradFill>
                  <a:gsLst>
                    <a:gs pos="100000">
                      <a:srgbClr val="E3240B"/>
                    </a:gs>
                    <a:gs pos="48000">
                      <a:srgbClr val="FE391F"/>
                    </a:gs>
                    <a:gs pos="2000">
                      <a:srgbClr val="FAD77E"/>
                    </a:gs>
                  </a:gsLst>
                  <a:lin ang="5400000" scaled="1"/>
                </a:gradFill>
                <a:effectLst>
                  <a:outerShdw blurRad="139700" dist="190500" dir="2700000" sx="93000" sy="93000" algn="tl">
                    <a:srgbClr val="000000">
                      <a:alpha val="20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思源黑体 CN Normal" panose="020B0400000000000000" pitchFamily="34" charset="-122"/>
              </a:rPr>
              <a:t>不负青春韶华，共赴时代使命</a:t>
            </a:r>
            <a:endParaRPr lang="zh-CN" altLang="en-US" sz="2800">
              <a:ln w="22225">
                <a:noFill/>
              </a:ln>
              <a:gradFill>
                <a:gsLst>
                  <a:gs pos="100000">
                    <a:srgbClr val="E3240B"/>
                  </a:gs>
                  <a:gs pos="48000">
                    <a:srgbClr val="FE391F"/>
                  </a:gs>
                  <a:gs pos="2000">
                    <a:srgbClr val="FAD77E"/>
                  </a:gs>
                </a:gsLst>
                <a:lin ang="5400000" scaled="1"/>
              </a:gradFill>
              <a:effectLst>
                <a:outerShdw blurRad="139700" dist="190500" dir="2700000" sx="93000" sy="93000" algn="tl">
                  <a:srgbClr val="000000">
                    <a:alpha val="20000"/>
                  </a:srgb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47"/>
          <a:stretch>
            <a:fillRect/>
          </a:stretch>
        </p:blipFill>
        <p:spPr>
          <a:xfrm>
            <a:off x="-41246" y="4145790"/>
            <a:ext cx="12274491" cy="271221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>
            <a:off x="6564950" y="1349828"/>
            <a:ext cx="0" cy="63862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蛟龙潜水艇"/>
          <p:cNvPicPr/>
          <p:nvPr/>
        </p:nvPicPr>
        <p:blipFill>
          <a:blip r:embed="rId3"/>
          <a:stretch>
            <a:fillRect/>
          </a:stretch>
        </p:blipFill>
        <p:spPr>
          <a:xfrm>
            <a:off x="1287780" y="1109980"/>
            <a:ext cx="4320000" cy="2160000"/>
          </a:xfrm>
          <a:prstGeom prst="rect">
            <a:avLst/>
          </a:prstGeom>
        </p:spPr>
      </p:pic>
      <p:pic>
        <p:nvPicPr>
          <p:cNvPr id="6" name="图片 5" descr="飞机1"/>
          <p:cNvPicPr/>
          <p:nvPr/>
        </p:nvPicPr>
        <p:blipFill>
          <a:blip r:embed="rId4"/>
          <a:stretch>
            <a:fillRect/>
          </a:stretch>
        </p:blipFill>
        <p:spPr>
          <a:xfrm>
            <a:off x="1287780" y="3764280"/>
            <a:ext cx="4320000" cy="2160000"/>
          </a:xfrm>
          <a:prstGeom prst="rect">
            <a:avLst/>
          </a:prstGeom>
        </p:spPr>
      </p:pic>
      <p:pic>
        <p:nvPicPr>
          <p:cNvPr id="7" name="图片 6" descr="飞机2"/>
          <p:cNvPicPr/>
          <p:nvPr/>
        </p:nvPicPr>
        <p:blipFill>
          <a:blip r:embed="rId5"/>
          <a:stretch>
            <a:fillRect/>
          </a:stretch>
        </p:blipFill>
        <p:spPr>
          <a:xfrm>
            <a:off x="6447790" y="3764280"/>
            <a:ext cx="4320000" cy="2160000"/>
          </a:xfrm>
          <a:prstGeom prst="rect">
            <a:avLst/>
          </a:prstGeom>
        </p:spPr>
      </p:pic>
      <p:pic>
        <p:nvPicPr>
          <p:cNvPr id="8" name="图片 7" descr="90b9610ce75ca25fec041e71fb43e29"/>
          <p:cNvPicPr/>
          <p:nvPr/>
        </p:nvPicPr>
        <p:blipFill>
          <a:blip r:embed="rId6"/>
          <a:srcRect r="4630" b="8877"/>
          <a:stretch>
            <a:fillRect/>
          </a:stretch>
        </p:blipFill>
        <p:spPr>
          <a:xfrm>
            <a:off x="6447790" y="1109980"/>
            <a:ext cx="4320000" cy="21600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1287780" y="122555"/>
            <a:ext cx="5002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800">
                <a:ln w="22225">
                  <a:noFill/>
                </a:ln>
                <a:gradFill>
                  <a:gsLst>
                    <a:gs pos="100000">
                      <a:srgbClr val="E3240B"/>
                    </a:gs>
                    <a:gs pos="48000">
                      <a:srgbClr val="FE391F"/>
                    </a:gs>
                    <a:gs pos="2000">
                      <a:srgbClr val="FAD77E"/>
                    </a:gs>
                  </a:gsLst>
                  <a:lin ang="5400000" scaled="1"/>
                </a:gradFill>
                <a:effectLst>
                  <a:outerShdw blurRad="139700" dist="190500" dir="2700000" sx="93000" sy="93000" algn="tl">
                    <a:srgbClr val="000000">
                      <a:alpha val="20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思源黑体 CN Normal" panose="020B0400000000000000" pitchFamily="34" charset="-122"/>
              </a:rPr>
              <a:t>不负青春韶华，共赴时代使命</a:t>
            </a:r>
            <a:endParaRPr lang="zh-CN" altLang="en-US" sz="2800">
              <a:ln w="22225">
                <a:noFill/>
              </a:ln>
              <a:gradFill>
                <a:gsLst>
                  <a:gs pos="100000">
                    <a:srgbClr val="E3240B"/>
                  </a:gs>
                  <a:gs pos="48000">
                    <a:srgbClr val="FE391F"/>
                  </a:gs>
                  <a:gs pos="2000">
                    <a:srgbClr val="FAD77E"/>
                  </a:gs>
                </a:gsLst>
                <a:lin ang="5400000" scaled="1"/>
              </a:gradFill>
              <a:effectLst>
                <a:outerShdw blurRad="139700" dist="190500" dir="2700000" sx="93000" sy="93000" algn="tl">
                  <a:srgbClr val="000000">
                    <a:alpha val="20000"/>
                  </a:srgb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47"/>
          <a:stretch>
            <a:fillRect/>
          </a:stretch>
        </p:blipFill>
        <p:spPr>
          <a:xfrm>
            <a:off x="-41246" y="4145790"/>
            <a:ext cx="12274491" cy="271221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>
            <a:off x="6564950" y="1349828"/>
            <a:ext cx="0" cy="63862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天眼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435" y="1091565"/>
            <a:ext cx="4299585" cy="2665095"/>
          </a:xfrm>
          <a:prstGeom prst="rect">
            <a:avLst/>
          </a:prstGeom>
        </p:spPr>
      </p:pic>
      <p:pic>
        <p:nvPicPr>
          <p:cNvPr id="6" name="图片 5" descr="火箭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7340" y="1080135"/>
            <a:ext cx="4062095" cy="2676525"/>
          </a:xfrm>
          <a:prstGeom prst="rect">
            <a:avLst/>
          </a:prstGeom>
        </p:spPr>
      </p:pic>
      <p:pic>
        <p:nvPicPr>
          <p:cNvPr id="7" name="图片 6" descr="火箭发射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340" y="3965575"/>
            <a:ext cx="4091940" cy="2529840"/>
          </a:xfrm>
          <a:prstGeom prst="rect">
            <a:avLst/>
          </a:prstGeom>
        </p:spPr>
      </p:pic>
      <p:pic>
        <p:nvPicPr>
          <p:cNvPr id="8" name="图片 7" descr="人造卫星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6070" y="3965575"/>
            <a:ext cx="4298950" cy="253047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1287780" y="122555"/>
            <a:ext cx="5002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800">
                <a:ln w="22225">
                  <a:noFill/>
                </a:ln>
                <a:gradFill>
                  <a:gsLst>
                    <a:gs pos="100000">
                      <a:srgbClr val="E3240B"/>
                    </a:gs>
                    <a:gs pos="48000">
                      <a:srgbClr val="FE391F"/>
                    </a:gs>
                    <a:gs pos="2000">
                      <a:srgbClr val="FAD77E"/>
                    </a:gs>
                  </a:gsLst>
                  <a:lin ang="5400000" scaled="1"/>
                </a:gradFill>
                <a:effectLst>
                  <a:outerShdw blurRad="139700" dist="190500" dir="2700000" sx="93000" sy="93000" algn="tl">
                    <a:srgbClr val="000000">
                      <a:alpha val="20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思源黑体 CN Normal" panose="020B0400000000000000" pitchFamily="34" charset="-122"/>
              </a:rPr>
              <a:t>不负青春韶华，共赴时代使命</a:t>
            </a:r>
            <a:endParaRPr lang="zh-CN" altLang="en-US" sz="2800">
              <a:ln w="22225">
                <a:noFill/>
              </a:ln>
              <a:gradFill>
                <a:gsLst>
                  <a:gs pos="100000">
                    <a:srgbClr val="E3240B"/>
                  </a:gs>
                  <a:gs pos="48000">
                    <a:srgbClr val="FE391F"/>
                  </a:gs>
                  <a:gs pos="2000">
                    <a:srgbClr val="FAD77E"/>
                  </a:gs>
                </a:gsLst>
                <a:lin ang="5400000" scaled="1"/>
              </a:gradFill>
              <a:effectLst>
                <a:outerShdw blurRad="139700" dist="190500" dir="2700000" sx="93000" sy="93000" algn="tl">
                  <a:srgbClr val="000000">
                    <a:alpha val="20000"/>
                  </a:srgb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LINE_FORE_SCHEMECOLOR_INDEX_BRIGHTNESS" val="0"/>
  <p:tag name="KSO_WM_UNIT_LINE_FORE_SCHEMECOLOR_INDEX" val="6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3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4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DIAGRAM_VIRTUALLY_FRAME" val="{&quot;height&quot;:432.6787401574803,&quot;left&quot;:0,&quot;top&quot;:79.9,&quot;width&quot;:954.75}"/>
</p:tagLst>
</file>

<file path=ppt/tags/tag36.xml><?xml version="1.0" encoding="utf-8"?>
<p:tagLst xmlns:p="http://schemas.openxmlformats.org/presentationml/2006/main">
  <p:tag name="KSO_WM_DIAGRAM_VIRTUALLY_FRAME" val="{&quot;height&quot;:432.6787401574803,&quot;left&quot;:0,&quot;top&quot;:79.9,&quot;width&quot;:954.75}"/>
</p:tagLst>
</file>

<file path=ppt/tags/tag37.xml><?xml version="1.0" encoding="utf-8"?>
<p:tagLst xmlns:p="http://schemas.openxmlformats.org/presentationml/2006/main">
  <p:tag name="KSO_WM_DIAGRAM_VIRTUALLY_FRAME" val="{&quot;height&quot;:432.6787401574803,&quot;left&quot;:0,&quot;top&quot;:79.9,&quot;width&quot;:954.75}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DIAGRAM_VIRTUALLY_FRAME" val="{&quot;height&quot;:432.6787401574803,&quot;left&quot;:0,&quot;top&quot;:79.9,&quot;width&quot;:954.7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DIAGRAM_VIRTUALLY_FRAME" val="{&quot;height&quot;:432.6787401574803,&quot;left&quot;:0,&quot;top&quot;:79.9,&quot;width&quot;:954.75}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  <p:tag name="KSO_WM_DIAGRAM_VIRTUALLY_FRAME" val="{&quot;height&quot;:422.6830708661417,&quot;left&quot;:0,&quot;top&quot;:124.41692913385828,&quot;width&quot;:966.4976377952756}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DIAGRAM_VIRTUALLY_FRAME" val="{&quot;height&quot;:422.6830708661417,&quot;left&quot;:133.4,&quot;top&quot;:138.7169291338583,&quot;width&quot;:966.4976377952756}"/>
</p:tagLst>
</file>

<file path=ppt/tags/tag47.xml><?xml version="1.0" encoding="utf-8"?>
<p:tagLst xmlns:p="http://schemas.openxmlformats.org/presentationml/2006/main">
  <p:tag name="KSO_WM_DIAGRAM_VIRTUALLY_FRAME" val="{&quot;height&quot;:422.6830708661417,&quot;left&quot;:133.4,&quot;top&quot;:138.7169291338583,&quot;width&quot;:966.4976377952756}"/>
</p:tagLst>
</file>

<file path=ppt/tags/tag48.xml><?xml version="1.0" encoding="utf-8"?>
<p:tagLst xmlns:p="http://schemas.openxmlformats.org/presentationml/2006/main">
  <p:tag name="KSO_WM_DIAGRAM_VIRTUALLY_FRAME" val="{&quot;height&quot;:422.6830708661417,&quot;left&quot;:133.4,&quot;top&quot;:138.7169291338583,&quot;width&quot;:966.4976377952756}"/>
</p:tagLst>
</file>

<file path=ppt/tags/tag49.xml><?xml version="1.0" encoding="utf-8"?>
<p:tagLst xmlns:p="http://schemas.openxmlformats.org/presentationml/2006/main">
  <p:tag name="KSO_WM_DIAGRAM_VIRTUALLY_FRAME" val="{&quot;height&quot;:422.6830708661417,&quot;left&quot;:133.4,&quot;top&quot;:138.7169291338583,&quot;width&quot;:966.4976377952756}"/>
</p:tagLst>
</file>

<file path=ppt/tags/tag5.xml><?xml version="1.0" encoding="utf-8"?>
<p:tagLst xmlns:p="http://schemas.openxmlformats.org/presentationml/2006/main">
  <p:tag name="PA" val="v5.2.9"/>
</p:tagLst>
</file>

<file path=ppt/tags/tag50.xml><?xml version="1.0" encoding="utf-8"?>
<p:tagLst xmlns:p="http://schemas.openxmlformats.org/presentationml/2006/main">
  <p:tag name="KSO_WM_DIAGRAM_VIRTUALLY_FRAME" val="{&quot;height&quot;:422.6830708661417,&quot;left&quot;:133.4,&quot;top&quot;:138.7169291338583,&quot;width&quot;:966.4976377952756}"/>
</p:tagLst>
</file>

<file path=ppt/tags/tag51.xml><?xml version="1.0" encoding="utf-8"?>
<p:tagLst xmlns:p="http://schemas.openxmlformats.org/presentationml/2006/main">
  <p:tag name="KSO_WM_DIAGRAM_VIRTUALLY_FRAME" val="{&quot;height&quot;:422.6830708661417,&quot;left&quot;:133.4,&quot;top&quot;:138.7169291338583,&quot;width&quot;:966.4976377952756}"/>
</p:tagLst>
</file>

<file path=ppt/tags/tag52.xml><?xml version="1.0" encoding="utf-8"?>
<p:tagLst xmlns:p="http://schemas.openxmlformats.org/presentationml/2006/main">
  <p:tag name="KSO_WM_DIAGRAM_VIRTUALLY_FRAME" val="{&quot;height&quot;:422.6830708661417,&quot;left&quot;:133.4,&quot;top&quot;:138.7169291338583,&quot;width&quot;:966.4976377952756}"/>
</p:tagLst>
</file>

<file path=ppt/tags/tag53.xml><?xml version="1.0" encoding="utf-8"?>
<p:tagLst xmlns:p="http://schemas.openxmlformats.org/presentationml/2006/main">
  <p:tag name="KSO_WM_DIAGRAM_VIRTUALLY_FRAME" val="{&quot;height&quot;:422.6830708661417,&quot;left&quot;:133.4,&quot;top&quot;:138.7169291338583,&quot;width&quot;:966.4976377952756}"/>
</p:tagLst>
</file>

<file path=ppt/tags/tag54.xml><?xml version="1.0" encoding="utf-8"?>
<p:tagLst xmlns:p="http://schemas.openxmlformats.org/presentationml/2006/main">
  <p:tag name="KSO_WM_DIAGRAM_VIRTUALLY_FRAME" val="{&quot;height&quot;:422.6830708661417,&quot;left&quot;:133.4,&quot;top&quot;:138.7169291338583,&quot;width&quot;:966.4976377952756}"/>
</p:tagLst>
</file>

<file path=ppt/tags/tag55.xml><?xml version="1.0" encoding="utf-8"?>
<p:tagLst xmlns:p="http://schemas.openxmlformats.org/presentationml/2006/main">
  <p:tag name="KSO_WM_DIAGRAM_VIRTUALLY_FRAME" val="{&quot;height&quot;:422.6830708661417,&quot;left&quot;:133.4,&quot;top&quot;:138.7169291338583,&quot;width&quot;:966.4976377952756}"/>
</p:tagLst>
</file>

<file path=ppt/tags/tag56.xml><?xml version="1.0" encoding="utf-8"?>
<p:tagLst xmlns:p="http://schemas.openxmlformats.org/presentationml/2006/main">
  <p:tag name="KSO_WM_DIAGRAM_VIRTUALLY_FRAME" val="{&quot;height&quot;:422.6830708661417,&quot;left&quot;:133.4,&quot;top&quot;:138.7169291338583,&quot;width&quot;:966.4976377952756}"/>
</p:tagLst>
</file>

<file path=ppt/tags/tag57.xml><?xml version="1.0" encoding="utf-8"?>
<p:tagLst xmlns:p="http://schemas.openxmlformats.org/presentationml/2006/main">
  <p:tag name="KSO_WM_DIAGRAM_VIRTUALLY_FRAME" val="{&quot;height&quot;:422.6830708661417,&quot;left&quot;:133.4,&quot;top&quot;:138.7169291338583,&quot;width&quot;:966.4976377952756}"/>
</p:tagLst>
</file>

<file path=ppt/tags/tag58.xml><?xml version="1.0" encoding="utf-8"?>
<p:tagLst xmlns:p="http://schemas.openxmlformats.org/presentationml/2006/main">
  <p:tag name="KSO_WM_DIAGRAM_VIRTUALLY_FRAME" val="{&quot;height&quot;:422.6830708661417,&quot;left&quot;:133.4,&quot;top&quot;:138.7169291338583,&quot;width&quot;:966.4976377952756}"/>
</p:tagLst>
</file>

<file path=ppt/tags/tag59.xml><?xml version="1.0" encoding="utf-8"?>
<p:tagLst xmlns:p="http://schemas.openxmlformats.org/presentationml/2006/main">
  <p:tag name="KSO_WM_DIAGRAM_VIRTUALLY_FRAME" val="{&quot;height&quot;:422.6830708661417,&quot;left&quot;:133.4,&quot;top&quot;:138.7169291338583,&quot;width&quot;:966.4976377952756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DIAGRAM_VIRTUALLY_FRAME" val="{&quot;height&quot;:422.6830708661417,&quot;left&quot;:133.4,&quot;top&quot;:138.7169291338583,&quot;width&quot;:966.4976377952756}"/>
</p:tagLst>
</file>

<file path=ppt/tags/tag61.xml><?xml version="1.0" encoding="utf-8"?>
<p:tagLst xmlns:p="http://schemas.openxmlformats.org/presentationml/2006/main">
  <p:tag name="KSO_WM_DIAGRAM_VIRTUALLY_FRAME" val="{&quot;height&quot;:422.6830708661417,&quot;left&quot;:133.4,&quot;top&quot;:138.7169291338583,&quot;width&quot;:966.4976377952756}"/>
</p:tagLst>
</file>

<file path=ppt/tags/tag62.xml><?xml version="1.0" encoding="utf-8"?>
<p:tagLst xmlns:p="http://schemas.openxmlformats.org/presentationml/2006/main">
  <p:tag name="KSO_WM_DIAGRAM_VIRTUALLY_FRAME" val="{&quot;height&quot;:422.6830708661417,&quot;left&quot;:133.4,&quot;top&quot;:138.7169291338583,&quot;width&quot;:966.4976377952756}"/>
  <p:tag name="KSO_WM_BEAUTIFY_FLAG" val=""/>
</p:tagLst>
</file>

<file path=ppt/tags/tag63.xml><?xml version="1.0" encoding="utf-8"?>
<p:tagLst xmlns:p="http://schemas.openxmlformats.org/presentationml/2006/main">
  <p:tag name="KSO_WM_DIAGRAM_VIRTUALLY_FRAME" val="{&quot;height&quot;:422.6830708661417,&quot;left&quot;:133.4,&quot;top&quot;:138.7169291338583,&quot;width&quot;:966.4976377952756}"/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PA" val="v5.2.9"/>
  <p:tag name="KSO_WM_BEAUTIFY_FLAG" val=""/>
</p:tagLst>
</file>

<file path=ppt/tags/tag67.xml><?xml version="1.0" encoding="utf-8"?>
<p:tagLst xmlns:p="http://schemas.openxmlformats.org/presentationml/2006/main">
  <p:tag name="commondata" val="eyJjb3VudCI6NDAsImhkaWQiOiIwYzgzYTM0ZmM5YTlmYTcwMDg5OThiYTZlYzY0N2JiNSIsInVzZXJDb3VudCI6OX0=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9050">
          <a:solidFill>
            <a:srgbClr val="C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9050">
          <a:solidFill>
            <a:srgbClr val="C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1022</Words>
  <Application>WPS 演示</Application>
  <PresentationFormat>宽屏</PresentationFormat>
  <Paragraphs>78</Paragraphs>
  <Slides>16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0" baseType="lpstr">
      <vt:lpstr>Arial</vt:lpstr>
      <vt:lpstr>宋体</vt:lpstr>
      <vt:lpstr>Wingdings</vt:lpstr>
      <vt:lpstr>思源黑体 CN Light</vt:lpstr>
      <vt:lpstr>思源宋体 CN Heavy</vt:lpstr>
      <vt:lpstr>思源黑体 CN Normal</vt:lpstr>
      <vt:lpstr>思源黑体 CN Bold</vt:lpstr>
      <vt:lpstr>黑体</vt:lpstr>
      <vt:lpstr>微软雅黑</vt:lpstr>
      <vt:lpstr>Arial Unicode MS</vt:lpstr>
      <vt:lpstr>Calibri</vt:lpstr>
      <vt:lpstr>等线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cly</dc:creator>
  <cp:lastModifiedBy>Chen</cp:lastModifiedBy>
  <cp:revision>73</cp:revision>
  <dcterms:created xsi:type="dcterms:W3CDTF">2022-11-15T06:01:00Z</dcterms:created>
  <dcterms:modified xsi:type="dcterms:W3CDTF">2024-05-27T04:37:31Z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2052-12.1.0.16364</vt:lpwstr>
  </property>
  <property fmtid="{D5CDD505-2E9C-101B-9397-08002B2CF9AE}" pid="3" name="KSOTemplateUUID">
    <vt:lpwstr>v1.0_mb_TDpDgiuMcWP4RFaDQQ53Kw==</vt:lpwstr>
  </property>
  <property fmtid="{D5CDD505-2E9C-101B-9397-08002B2CF9AE}" pid="4" name="ICV">
    <vt:lpwstr>895110AE4A0F467F83632963B8C66CDE_13</vt:lpwstr>
  </property>
</Properties>
</file>